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2.svg" ContentType="image/svg+xml"/>
  <Override PartName="/ppt/media/image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261" r:id="rId4"/>
    <p:sldId id="269" r:id="rId5"/>
    <p:sldId id="283" r:id="rId6"/>
    <p:sldId id="284" r:id="rId7"/>
    <p:sldId id="285" r:id="rId8"/>
    <p:sldId id="287" r:id="rId9"/>
    <p:sldId id="286" r:id="rId11"/>
    <p:sldId id="288" r:id="rId12"/>
    <p:sldId id="289" r:id="rId13"/>
    <p:sldId id="290" r:id="rId14"/>
    <p:sldId id="291" r:id="rId15"/>
    <p:sldId id="296" r:id="rId16"/>
    <p:sldId id="297" r:id="rId17"/>
    <p:sldId id="298" r:id="rId18"/>
    <p:sldId id="302" r:id="rId19"/>
    <p:sldId id="299" r:id="rId20"/>
    <p:sldId id="304" r:id="rId21"/>
    <p:sldId id="303" r:id="rId22"/>
    <p:sldId id="308" r:id="rId23"/>
    <p:sldId id="293" r:id="rId24"/>
  </p:sldIdLst>
  <p:sldSz cx="9144000" cy="6858000" type="screen4x3"/>
  <p:notesSz cx="6858000" cy="9144000"/>
  <p:custDataLst>
    <p:tags r:id="rId2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209"/>
        <p:guide pos="294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41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tags" Target="../tags/tag3.xml"/><Relationship Id="rId4" Type="http://schemas.openxmlformats.org/officeDocument/2006/relationships/image" Target="../media/image1.png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5" Type="http://schemas.openxmlformats.org/officeDocument/2006/relationships/tags" Target="../tags/tag11.xml"/><Relationship Id="rId14" Type="http://schemas.openxmlformats.org/officeDocument/2006/relationships/tags" Target="../tags/tag10.xml"/><Relationship Id="rId13" Type="http://schemas.openxmlformats.org/officeDocument/2006/relationships/tags" Target="../tags/tag9.xml"/><Relationship Id="rId12" Type="http://schemas.openxmlformats.org/officeDocument/2006/relationships/tags" Target="../tags/tag8.xml"/><Relationship Id="rId11" Type="http://schemas.openxmlformats.org/officeDocument/2006/relationships/tags" Target="../tags/tag7.xml"/><Relationship Id="rId10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image" Target="../media/image2.png"/><Relationship Id="rId6" Type="http://schemas.openxmlformats.org/officeDocument/2006/relationships/tags" Target="../tags/tag21.xml"/><Relationship Id="rId5" Type="http://schemas.openxmlformats.org/officeDocument/2006/relationships/image" Target="../media/image5.png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image" Target="../media/image7.png"/><Relationship Id="rId11" Type="http://schemas.openxmlformats.org/officeDocument/2006/relationships/tags" Target="../tags/tag24.xml"/><Relationship Id="rId10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image" Target="../media/image4.png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image" Target="../media/image4.png"/><Relationship Id="rId2" Type="http://schemas.openxmlformats.org/officeDocument/2006/relationships/tags" Target="../tags/tag37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image" Target="../media/image1.png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61.xml"/><Relationship Id="rId8" Type="http://schemas.openxmlformats.org/officeDocument/2006/relationships/tags" Target="../tags/tag60.xml"/><Relationship Id="rId7" Type="http://schemas.openxmlformats.org/officeDocument/2006/relationships/tags" Target="../tags/tag59.xml"/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image" Target="../media/image4.png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image" Target="../media/image4.png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tags" Target="../tags/tag72.xml"/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image" Target="../media/image4.png"/><Relationship Id="rId2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image" Target="../media/image8.png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image" Target="../media/image1.png"/><Relationship Id="rId4" Type="http://schemas.openxmlformats.org/officeDocument/2006/relationships/tags" Target="../tags/tag75.xml"/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image" Target="../media/image9.png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image" Target="../media/image1.png"/><Relationship Id="rId2" Type="http://schemas.openxmlformats.org/officeDocument/2006/relationships/tags" Target="../tags/tag88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image" Target="../media/image1.png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2" Type="http://schemas.openxmlformats.org/officeDocument/2006/relationships/image" Target="../media/image9.png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image" Target="../media/image1.png"/><Relationship Id="rId5" Type="http://schemas.openxmlformats.org/officeDocument/2006/relationships/tags" Target="../tags/tag107.xml"/><Relationship Id="rId4" Type="http://schemas.openxmlformats.org/officeDocument/2006/relationships/image" Target="../media/image10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2" Type="http://schemas.openxmlformats.org/officeDocument/2006/relationships/tags" Target="../tags/tag113.xml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image" Target="../media/image10.png"/><Relationship Id="rId5" Type="http://schemas.openxmlformats.org/officeDocument/2006/relationships/tags" Target="../tags/tag116.xml"/><Relationship Id="rId4" Type="http://schemas.openxmlformats.org/officeDocument/2006/relationships/image" Target="../media/image11.png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image" Target="../media/image12.png"/><Relationship Id="rId5" Type="http://schemas.openxmlformats.org/officeDocument/2006/relationships/tags" Target="../tags/tag125.xml"/><Relationship Id="rId4" Type="http://schemas.openxmlformats.org/officeDocument/2006/relationships/image" Target="../media/image9.png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4" Type="http://schemas.openxmlformats.org/officeDocument/2006/relationships/tags" Target="../tags/tag133.xml"/><Relationship Id="rId13" Type="http://schemas.openxmlformats.org/officeDocument/2006/relationships/tags" Target="../tags/tag132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image" Target="../media/image1.png"/><Relationship Id="rId2" Type="http://schemas.openxmlformats.org/officeDocument/2006/relationships/tags" Target="../tags/tag134.xml"/><Relationship Id="rId13" Type="http://schemas.openxmlformats.org/officeDocument/2006/relationships/tags" Target="../tags/tag142.xml"/><Relationship Id="rId12" Type="http://schemas.openxmlformats.org/officeDocument/2006/relationships/tags" Target="../tags/tag141.xml"/><Relationship Id="rId11" Type="http://schemas.openxmlformats.org/officeDocument/2006/relationships/image" Target="../media/image8.png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1194925" y="4418"/>
            <a:ext cx="2743200" cy="6858055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91592" y="0"/>
            <a:ext cx="2749868" cy="6866890"/>
          </a:xfrm>
          <a:prstGeom prst="rect">
            <a:avLst/>
          </a:prstGeom>
        </p:spPr>
      </p:pic>
      <p:pic>
        <p:nvPicPr>
          <p:cNvPr id="7" name="Picture 4" descr="#活动##元素##素材##电商节日素材#...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376768" y="851173"/>
            <a:ext cx="1108278" cy="4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#活动##元素##素材##电商节日素材#...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 rotWithShape="1"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98300" y="5644153"/>
            <a:ext cx="1108278" cy="4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>
            <p:custDataLst>
              <p:tags r:id="rId8"/>
            </p:custDataLst>
          </p:nvPr>
        </p:nvSpPr>
        <p:spPr>
          <a:xfrm>
            <a:off x="1381378" y="273050"/>
            <a:ext cx="2370296" cy="632079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  <p:pic>
        <p:nvPicPr>
          <p:cNvPr id="12" name="图片 11" descr="f76a2a8f00faecc1133c9dea9f77931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744754" y="1004570"/>
            <a:ext cx="5863114" cy="585343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401272" y="1589685"/>
            <a:ext cx="1157423" cy="4008512"/>
          </a:xfrm>
        </p:spPr>
        <p:txBody>
          <a:bodyPr vert="eaVert" lIns="101600" tIns="38100" rIns="25400" bIns="38100" anchor="ctr" anchorCtr="0">
            <a:normAutofit/>
          </a:bodyPr>
          <a:lstStyle>
            <a:lvl1pPr algn="ctr">
              <a:lnSpc>
                <a:spcPct val="130000"/>
              </a:lnSpc>
              <a:defRPr sz="60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1674000" y="1625119"/>
            <a:ext cx="615600" cy="3723300"/>
          </a:xfrm>
        </p:spPr>
        <p:txBody>
          <a:bodyPr vert="eaVert" lIns="101600" tIns="38100" rIns="76200" bIns="38100" anchor="ctr">
            <a:normAutofit/>
          </a:bodyPr>
          <a:lstStyle>
            <a:lvl1pPr marL="0" indent="0" algn="l" eaLnBrk="1" fontAlgn="auto" latinLnBrk="0" hangingPunct="1">
              <a:lnSpc>
                <a:spcPct val="130000"/>
              </a:lnSpc>
              <a:buNone/>
              <a:defRPr sz="135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8246167" y="5794585"/>
            <a:ext cx="897832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502411" y="1626121"/>
            <a:ext cx="8139178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-73" y="0"/>
            <a:ext cx="9144073" cy="57147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6" name="矩形 15"/>
          <p:cNvSpPr/>
          <p:nvPr>
            <p:custDataLst>
              <p:tags r:id="rId3"/>
            </p:custDataLst>
          </p:nvPr>
        </p:nvSpPr>
        <p:spPr>
          <a:xfrm>
            <a:off x="0" y="6295274"/>
            <a:ext cx="9144073" cy="56272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8" name="Picture 4" descr="#活动##元素##素材##电商节日素材#...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5552599" y="1572974"/>
            <a:ext cx="1223010" cy="45005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#活动##元素##素材##电商节日素材#...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 rotWithShape="1"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268058" y="5089798"/>
            <a:ext cx="1108278" cy="40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3047987" y="1623611"/>
            <a:ext cx="3048025" cy="3619529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rot="16200000">
            <a:off x="3047988" y="1614861"/>
            <a:ext cx="3619529" cy="3048025"/>
          </a:xfrm>
          <a:prstGeom prst="rect">
            <a:avLst/>
          </a:prstGeom>
        </p:spPr>
      </p:pic>
      <p:pic>
        <p:nvPicPr>
          <p:cNvPr id="15" name="图片 14" descr="f76a2a8f00faecc1133c9dea9f7793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186964" y="3521154"/>
            <a:ext cx="3165158" cy="2370296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3190864" y="1762112"/>
            <a:ext cx="2762272" cy="3333777"/>
          </a:xfrm>
          <a:prstGeom prst="rect">
            <a:avLst/>
          </a:prstGeom>
          <a:noFill/>
          <a:ln w="38100">
            <a:solidFill>
              <a:srgbClr val="235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4603910" y="1946810"/>
            <a:ext cx="1086326" cy="3101453"/>
          </a:xfrm>
        </p:spPr>
        <p:txBody>
          <a:bodyPr vert="eaVert" lIns="101600" tIns="38100" rIns="76200" bIns="38100">
            <a:normAutofit/>
          </a:bodyPr>
          <a:lstStyle>
            <a:lvl1pPr marL="0" indent="0" algn="l" eaLnBrk="1" fontAlgn="auto" latinLnBrk="0" hangingPunct="1">
              <a:buNone/>
              <a:defRPr kumimoji="0" lang="zh-CN" altLang="en-US" sz="1350" b="0" i="0" u="none" strike="noStrike" kern="1200" cap="none" spc="200" normalizeH="0" baseline="0" noProof="1">
                <a:solidFill>
                  <a:schemeClr val="tx1"/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8246167" y="5794585"/>
            <a:ext cx="897832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5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4679158" y="1626121"/>
            <a:ext cx="3962432" cy="4041680"/>
          </a:xfrm>
        </p:spPr>
        <p:txBody>
          <a:bodyPr>
            <a:noAutofit/>
          </a:bodyPr>
          <a:lstStyle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8246167" y="5794585"/>
            <a:ext cx="897832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11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502447" y="1000133"/>
            <a:ext cx="3962432" cy="28575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500" b="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6"/>
            </p:custDataLst>
          </p:nvPr>
        </p:nvSpPr>
        <p:spPr>
          <a:xfrm>
            <a:off x="502444" y="2023369"/>
            <a:ext cx="3962400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7"/>
            </p:custDataLst>
          </p:nvPr>
        </p:nvSpPr>
        <p:spPr>
          <a:xfrm>
            <a:off x="4676812" y="1000133"/>
            <a:ext cx="3962432" cy="28575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500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8"/>
            </p:custDataLst>
          </p:nvPr>
        </p:nvSpPr>
        <p:spPr>
          <a:xfrm>
            <a:off x="4676812" y="2023369"/>
            <a:ext cx="3962432" cy="3701064"/>
          </a:xfrm>
        </p:spPr>
        <p:txBody>
          <a:bodyPr vert="horz" lIns="101600" tIns="0" rIns="82550" bIns="0" rtlCol="0">
            <a:no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>
            <p:custDataLst>
              <p:tags r:id="rId2"/>
            </p:custDataLst>
          </p:nvPr>
        </p:nvSpPr>
        <p:spPr>
          <a:xfrm>
            <a:off x="285716" y="1142982"/>
            <a:ext cx="8561700" cy="4572037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5400000">
            <a:off x="276190" y="1144492"/>
            <a:ext cx="4581094" cy="858209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02411" y="498476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8246167" y="5794585"/>
            <a:ext cx="897832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02447" y="498479"/>
            <a:ext cx="8139178" cy="33147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5"/>
            </p:custDataLst>
          </p:nvPr>
        </p:nvSpPr>
        <p:spPr>
          <a:xfrm>
            <a:off x="502447" y="1626121"/>
            <a:ext cx="3962432" cy="404168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  <a:lvl2pPr marL="514350" marR="0" lvl="1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857250" marR="0" lvl="2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200150" marR="0" lvl="3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543050" marR="0" lvl="4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6"/>
            </p:custDataLst>
          </p:nvPr>
        </p:nvSpPr>
        <p:spPr>
          <a:xfrm>
            <a:off x="4679194" y="1626121"/>
            <a:ext cx="3962432" cy="4041680"/>
          </a:xfrm>
        </p:spPr>
        <p:txBody>
          <a:bodyPr vert="horz" lIns="101600" tIns="0" rIns="82550" bIns="0" rtlCol="0">
            <a:normAutofit/>
          </a:bodyPr>
          <a:lstStyle>
            <a:lvl1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2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8246167" y="5794585"/>
            <a:ext cx="897832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4"/>
            </p:custDataLst>
          </p:nvPr>
        </p:nvSpPr>
        <p:spPr>
          <a:xfrm>
            <a:off x="7928351" y="1626121"/>
            <a:ext cx="713238" cy="4041680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18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隶书" panose="02010509060101010101" pitchFamily="49" charset="-122"/>
                <a:ea typeface="隶书" panose="02010509060101010101" pitchFamily="49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5"/>
            </p:custDataLst>
          </p:nvPr>
        </p:nvSpPr>
        <p:spPr>
          <a:xfrm>
            <a:off x="502444" y="1626113"/>
            <a:ext cx="7371076" cy="4041680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8246167" y="5794585"/>
            <a:ext cx="897832" cy="111049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02447" y="1626121"/>
            <a:ext cx="8139178" cy="404168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40" y="1285858"/>
            <a:ext cx="9144073" cy="428628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142973" y="2095490"/>
            <a:ext cx="6858055" cy="2667021"/>
          </a:xfrm>
          <a:prstGeom prst="rect">
            <a:avLst/>
          </a:prstGeom>
          <a:solidFill>
            <a:srgbClr val="F7E1B8"/>
          </a:solidFill>
          <a:ln>
            <a:noFill/>
          </a:ln>
          <a:effectLst>
            <a:outerShdw blurRad="2540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350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 rot="16200000">
            <a:off x="1142972" y="2095489"/>
            <a:ext cx="2667023" cy="6858055"/>
          </a:xfrm>
          <a:prstGeom prst="rect">
            <a:avLst/>
          </a:prstGeom>
        </p:spPr>
      </p:pic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333474" y="2286626"/>
            <a:ext cx="6477052" cy="2286018"/>
          </a:xfrm>
          <a:prstGeom prst="rect">
            <a:avLst/>
          </a:prstGeom>
          <a:noFill/>
          <a:ln w="38100">
            <a:solidFill>
              <a:srgbClr val="2350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隶书" panose="02010509060101010101" pitchFamily="49" charset="-122"/>
              <a:ea typeface="隶书" panose="02010509060101010101" pitchFamily="49" charset="-122"/>
              <a:cs typeface="+mn-cs"/>
            </a:endParaRPr>
          </a:p>
        </p:txBody>
      </p:sp>
      <p:pic>
        <p:nvPicPr>
          <p:cNvPr id="10" name="图片 9" descr="d357f2282e3542ae224a59a47730d8c71b9b66b68c92-ORQq8Z_fw65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59489" y="1038953"/>
            <a:ext cx="1148715" cy="11487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643063" y="2386221"/>
            <a:ext cx="5857875" cy="1395889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30000"/>
              </a:lnSpc>
              <a:buNone/>
              <a:defRPr kumimoji="0" lang="zh-CN" altLang="en-US" sz="8625" b="0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汉仪尚巍手书W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643063" y="4195843"/>
            <a:ext cx="5857875" cy="600560"/>
          </a:xfrm>
        </p:spPr>
        <p:txBody>
          <a:bodyPr lIns="90000" tIns="46800" rIns="90000" bIns="46800" anchor="ctr">
            <a:normAutofit/>
          </a:bodyPr>
          <a:lstStyle>
            <a:lvl1pPr marL="0" indent="0" algn="ctr">
              <a:lnSpc>
                <a:spcPct val="130000"/>
              </a:lnSpc>
              <a:buNone/>
              <a:defRPr sz="21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 marL="342900" indent="0">
              <a:buNone/>
              <a:defRPr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02411" y="498476"/>
            <a:ext cx="8139178" cy="331473"/>
          </a:xfrm>
        </p:spPr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>
            <p:custDataLst>
              <p:tags r:id="rId4"/>
            </p:custDataLst>
          </p:nvPr>
        </p:nvSpPr>
        <p:spPr>
          <a:xfrm>
            <a:off x="219600" y="304200"/>
            <a:ext cx="87048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9" name="图片 8" descr="f76a2a8f00faecc1133c9dea9f7793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961200" y="1339650"/>
            <a:ext cx="7219800" cy="542700"/>
          </a:xfrm>
        </p:spPr>
        <p:txBody>
          <a:bodyPr anchor="ctr">
            <a:normAutofit/>
          </a:bodyPr>
          <a:lstStyle>
            <a:lvl1pPr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960835" y="2594250"/>
            <a:ext cx="7219950" cy="25839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3617595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 dirty="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3617119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437400" y="880650"/>
            <a:ext cx="2970000" cy="661500"/>
          </a:xfrm>
        </p:spPr>
        <p:txBody>
          <a:bodyPr anchor="ctr">
            <a:normAutofit/>
          </a:bodyPr>
          <a:lstStyle>
            <a:lvl1pPr>
              <a:defRPr sz="27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9"/>
            </p:custDataLst>
          </p:nvPr>
        </p:nvSpPr>
        <p:spPr>
          <a:xfrm>
            <a:off x="440100" y="2275650"/>
            <a:ext cx="2967300" cy="30699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0"/>
            </p:custDataLst>
          </p:nvPr>
        </p:nvSpPr>
        <p:spPr>
          <a:xfrm>
            <a:off x="3825900" y="1405930"/>
            <a:ext cx="4860000" cy="3815953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pic>
        <p:nvPicPr>
          <p:cNvPr id="12" name="图片 11" descr="f76a2a8f00faecc1133c9dea9f779311"/>
          <p:cNvPicPr>
            <a:picLocks noChangeAspect="1"/>
          </p:cNvPicPr>
          <p:nvPr userDrawn="1"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8174123" y="5658394"/>
            <a:ext cx="969878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pic>
        <p:nvPicPr>
          <p:cNvPr id="11" name="图片 10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-1"/>
            <a:ext cx="9144000" cy="2663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9000" y="859500"/>
            <a:ext cx="8232300" cy="469800"/>
          </a:xfrm>
        </p:spPr>
        <p:txBody>
          <a:bodyPr anchor="ctr">
            <a:normAutofit/>
          </a:bodyPr>
          <a:lstStyle>
            <a:lvl1pPr algn="ctr">
              <a:defRPr sz="27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459000" y="1763100"/>
            <a:ext cx="8231981" cy="621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459581" y="3236850"/>
            <a:ext cx="8224200" cy="25731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9144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5029200"/>
            <a:ext cx="9144000" cy="18287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 flipH="1">
            <a:off x="0" y="5658394"/>
            <a:ext cx="969878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53600" y="740250"/>
            <a:ext cx="8232300" cy="423900"/>
          </a:xfrm>
        </p:spPr>
        <p:txBody>
          <a:bodyPr anchor="ctr">
            <a:normAutofit/>
          </a:bodyPr>
          <a:lstStyle>
            <a:lvl1pPr algn="ctr">
              <a:defRPr sz="24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53628" y="2082600"/>
            <a:ext cx="8243100" cy="24084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445500" y="5306850"/>
            <a:ext cx="8251200" cy="7587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9144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914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434700" y="292846"/>
            <a:ext cx="8278200" cy="331473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434700" y="2025000"/>
            <a:ext cx="4006800" cy="21708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4681800" y="2025000"/>
            <a:ext cx="4025700" cy="21708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  <a:lvl2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2pPr>
            <a:lvl3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3pPr>
            <a:lvl4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4pPr>
            <a:lvl5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429300" y="4914450"/>
            <a:ext cx="4006800" cy="5859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4689900" y="4910850"/>
            <a:ext cx="4025700" cy="585900"/>
          </a:xfrm>
        </p:spPr>
        <p:txBody>
          <a:bodyPr>
            <a:normAutofit/>
          </a:bodyPr>
          <a:lstStyle>
            <a:lvl1pPr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59807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3087000" y="6389433"/>
            <a:ext cx="2970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6457950" y="6389433"/>
            <a:ext cx="2025000" cy="237600"/>
          </a:xfrm>
        </p:spPr>
        <p:txBody>
          <a:bodyPr/>
          <a:lstStyle>
            <a:lvl1pPr>
              <a:defRPr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0" name="矩形 9"/>
          <p:cNvSpPr/>
          <p:nvPr userDrawn="1">
            <p:custDataLst>
              <p:tags r:id="rId7"/>
            </p:custDataLst>
          </p:nvPr>
        </p:nvSpPr>
        <p:spPr>
          <a:xfrm>
            <a:off x="0" y="1576668"/>
            <a:ext cx="9144000" cy="3704665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sz="1350">
              <a:latin typeface="隶书" panose="02010509060101010101" pitchFamily="49" charset="-122"/>
              <a:ea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rcRect/>
          <a:stretch>
            <a:fillRect/>
          </a:stretch>
        </p:blipFill>
        <p:spPr>
          <a:xfrm>
            <a:off x="8174123" y="5658394"/>
            <a:ext cx="969878" cy="1199606"/>
          </a:xfrm>
          <a:custGeom>
            <a:avLst/>
            <a:gdLst>
              <a:gd name="connsiteX0" fmla="*/ 0 w 3281725"/>
              <a:gd name="connsiteY0" fmla="*/ 0 h 3044283"/>
              <a:gd name="connsiteX1" fmla="*/ 3281725 w 3281725"/>
              <a:gd name="connsiteY1" fmla="*/ 0 h 3044283"/>
              <a:gd name="connsiteX2" fmla="*/ 3281725 w 3281725"/>
              <a:gd name="connsiteY2" fmla="*/ 3044283 h 3044283"/>
              <a:gd name="connsiteX3" fmla="*/ 0 w 3281725"/>
              <a:gd name="connsiteY3" fmla="*/ 3044283 h 3044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81725" h="3044283">
                <a:moveTo>
                  <a:pt x="0" y="0"/>
                </a:moveTo>
                <a:lnTo>
                  <a:pt x="3281725" y="0"/>
                </a:lnTo>
                <a:lnTo>
                  <a:pt x="3281725" y="3044283"/>
                </a:lnTo>
                <a:lnTo>
                  <a:pt x="0" y="3044283"/>
                </a:lnTo>
                <a:close/>
              </a:path>
            </a:pathLst>
          </a:custGeom>
        </p:spPr>
      </p:pic>
      <p:pic>
        <p:nvPicPr>
          <p:cNvPr id="16" name="图片 15" descr="d357f2282e3542ae224a59a47730d8c71b9b66b68c92-ORQq8Z_fw658"/>
          <p:cNvPicPr>
            <a:picLocks noChangeAspect="1"/>
          </p:cNvPicPr>
          <p:nvPr userDrawn="1"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1148715" cy="15316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142100" y="1637550"/>
            <a:ext cx="6858000" cy="1790100"/>
          </a:xfrm>
        </p:spPr>
        <p:txBody>
          <a:bodyPr anchor="b">
            <a:normAutofit/>
          </a:bodyPr>
          <a:lstStyle>
            <a:lvl1pPr algn="ctr">
              <a:defRPr sz="45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141810" y="4069800"/>
            <a:ext cx="6858000" cy="1242000"/>
          </a:xfrm>
        </p:spPr>
        <p:txBody>
          <a:bodyPr>
            <a:normAutofit/>
          </a:bodyPr>
          <a:lstStyle>
            <a:lvl1pPr algn="ctr">
              <a:defRPr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隶书" panose="02010509060101010101" pitchFamily="49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6" Type="http://schemas.openxmlformats.org/officeDocument/2006/relationships/theme" Target="../theme/theme2.xml"/><Relationship Id="rId25" Type="http://schemas.openxmlformats.org/officeDocument/2006/relationships/tags" Target="../tags/tag148.xml"/><Relationship Id="rId24" Type="http://schemas.openxmlformats.org/officeDocument/2006/relationships/tags" Target="../tags/tag147.xml"/><Relationship Id="rId23" Type="http://schemas.openxmlformats.org/officeDocument/2006/relationships/tags" Target="../tags/tag146.xml"/><Relationship Id="rId22" Type="http://schemas.openxmlformats.org/officeDocument/2006/relationships/tags" Target="../tags/tag145.xml"/><Relationship Id="rId21" Type="http://schemas.openxmlformats.org/officeDocument/2006/relationships/tags" Target="../tags/tag144.xml"/><Relationship Id="rId20" Type="http://schemas.openxmlformats.org/officeDocument/2006/relationships/tags" Target="../tags/tag143.xml"/><Relationship Id="rId2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502412" y="1189673"/>
            <a:ext cx="8139178" cy="331473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502412" y="1571631"/>
            <a:ext cx="8139178" cy="404168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59807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3087000" y="5619625"/>
            <a:ext cx="2970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6457950" y="5619625"/>
            <a:ext cx="2025000" cy="23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85725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schemeClr val="lt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1800" b="1" u="none" strike="noStrike" kern="1200" cap="none" spc="20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1pPr>
      <a:lvl2pPr marL="5143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207135" algn="l"/>
        </a:tabLst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2pPr>
      <a:lvl3pPr marL="8572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3pPr>
      <a:lvl4pPr marL="12001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4pPr>
      <a:lvl5pPr marL="15430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200" u="none" strike="noStrike" kern="1200" cap="none" spc="150" normalizeH="0" baseline="0">
          <a:solidFill>
            <a:schemeClr val="tx1">
              <a:lumMod val="75000"/>
              <a:lumOff val="25000"/>
            </a:schemeClr>
          </a:solidFill>
          <a:uFillTx/>
          <a:latin typeface="隶书" panose="02010509060101010101" pitchFamily="49" charset="-122"/>
          <a:ea typeface="隶书" panose="020105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55.xml"/><Relationship Id="rId4" Type="http://schemas.openxmlformats.org/officeDocument/2006/relationships/image" Target="../media/image29.png"/><Relationship Id="rId3" Type="http://schemas.openxmlformats.org/officeDocument/2006/relationships/tags" Target="../tags/tag354.xml"/><Relationship Id="rId2" Type="http://schemas.openxmlformats.org/officeDocument/2006/relationships/image" Target="../media/image9.png"/><Relationship Id="rId1" Type="http://schemas.openxmlformats.org/officeDocument/2006/relationships/tags" Target="../tags/tag353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58.xml"/><Relationship Id="rId4" Type="http://schemas.openxmlformats.org/officeDocument/2006/relationships/image" Target="../media/image30.png"/><Relationship Id="rId3" Type="http://schemas.openxmlformats.org/officeDocument/2006/relationships/tags" Target="../tags/tag357.xml"/><Relationship Id="rId2" Type="http://schemas.openxmlformats.org/officeDocument/2006/relationships/image" Target="../media/image9.png"/><Relationship Id="rId1" Type="http://schemas.openxmlformats.org/officeDocument/2006/relationships/tags" Target="../tags/tag356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66.xml"/><Relationship Id="rId8" Type="http://schemas.openxmlformats.org/officeDocument/2006/relationships/tags" Target="../tags/tag365.xml"/><Relationship Id="rId7" Type="http://schemas.openxmlformats.org/officeDocument/2006/relationships/tags" Target="../tags/tag364.xml"/><Relationship Id="rId6" Type="http://schemas.openxmlformats.org/officeDocument/2006/relationships/tags" Target="../tags/tag363.xml"/><Relationship Id="rId5" Type="http://schemas.openxmlformats.org/officeDocument/2006/relationships/tags" Target="../tags/tag362.xml"/><Relationship Id="rId4" Type="http://schemas.openxmlformats.org/officeDocument/2006/relationships/tags" Target="../tags/tag361.xml"/><Relationship Id="rId38" Type="http://schemas.openxmlformats.org/officeDocument/2006/relationships/slideLayout" Target="../slideLayouts/slideLayout30.xml"/><Relationship Id="rId37" Type="http://schemas.openxmlformats.org/officeDocument/2006/relationships/tags" Target="../tags/tag394.xml"/><Relationship Id="rId36" Type="http://schemas.openxmlformats.org/officeDocument/2006/relationships/tags" Target="../tags/tag393.xml"/><Relationship Id="rId35" Type="http://schemas.openxmlformats.org/officeDocument/2006/relationships/tags" Target="../tags/tag392.xml"/><Relationship Id="rId34" Type="http://schemas.openxmlformats.org/officeDocument/2006/relationships/tags" Target="../tags/tag391.xml"/><Relationship Id="rId33" Type="http://schemas.openxmlformats.org/officeDocument/2006/relationships/tags" Target="../tags/tag390.xml"/><Relationship Id="rId32" Type="http://schemas.openxmlformats.org/officeDocument/2006/relationships/tags" Target="../tags/tag389.xml"/><Relationship Id="rId31" Type="http://schemas.openxmlformats.org/officeDocument/2006/relationships/tags" Target="../tags/tag388.xml"/><Relationship Id="rId30" Type="http://schemas.openxmlformats.org/officeDocument/2006/relationships/tags" Target="../tags/tag387.xml"/><Relationship Id="rId3" Type="http://schemas.openxmlformats.org/officeDocument/2006/relationships/tags" Target="../tags/tag360.xml"/><Relationship Id="rId29" Type="http://schemas.openxmlformats.org/officeDocument/2006/relationships/tags" Target="../tags/tag386.xml"/><Relationship Id="rId28" Type="http://schemas.openxmlformats.org/officeDocument/2006/relationships/tags" Target="../tags/tag385.xml"/><Relationship Id="rId27" Type="http://schemas.openxmlformats.org/officeDocument/2006/relationships/tags" Target="../tags/tag384.xml"/><Relationship Id="rId26" Type="http://schemas.openxmlformats.org/officeDocument/2006/relationships/tags" Target="../tags/tag383.xml"/><Relationship Id="rId25" Type="http://schemas.openxmlformats.org/officeDocument/2006/relationships/tags" Target="../tags/tag382.xml"/><Relationship Id="rId24" Type="http://schemas.openxmlformats.org/officeDocument/2006/relationships/tags" Target="../tags/tag381.xml"/><Relationship Id="rId23" Type="http://schemas.openxmlformats.org/officeDocument/2006/relationships/tags" Target="../tags/tag380.xml"/><Relationship Id="rId22" Type="http://schemas.openxmlformats.org/officeDocument/2006/relationships/tags" Target="../tags/tag379.xml"/><Relationship Id="rId21" Type="http://schemas.openxmlformats.org/officeDocument/2006/relationships/tags" Target="../tags/tag378.xml"/><Relationship Id="rId20" Type="http://schemas.openxmlformats.org/officeDocument/2006/relationships/tags" Target="../tags/tag377.xml"/><Relationship Id="rId2" Type="http://schemas.openxmlformats.org/officeDocument/2006/relationships/tags" Target="../tags/tag359.xml"/><Relationship Id="rId19" Type="http://schemas.openxmlformats.org/officeDocument/2006/relationships/tags" Target="../tags/tag376.xml"/><Relationship Id="rId18" Type="http://schemas.openxmlformats.org/officeDocument/2006/relationships/tags" Target="../tags/tag375.xml"/><Relationship Id="rId17" Type="http://schemas.openxmlformats.org/officeDocument/2006/relationships/tags" Target="../tags/tag374.xml"/><Relationship Id="rId16" Type="http://schemas.openxmlformats.org/officeDocument/2006/relationships/tags" Target="../tags/tag373.xml"/><Relationship Id="rId15" Type="http://schemas.openxmlformats.org/officeDocument/2006/relationships/tags" Target="../tags/tag372.xml"/><Relationship Id="rId14" Type="http://schemas.openxmlformats.org/officeDocument/2006/relationships/tags" Target="../tags/tag371.xml"/><Relationship Id="rId13" Type="http://schemas.openxmlformats.org/officeDocument/2006/relationships/tags" Target="../tags/tag370.xml"/><Relationship Id="rId12" Type="http://schemas.openxmlformats.org/officeDocument/2006/relationships/tags" Target="../tags/tag369.xml"/><Relationship Id="rId11" Type="http://schemas.openxmlformats.org/officeDocument/2006/relationships/tags" Target="../tags/tag368.xml"/><Relationship Id="rId10" Type="http://schemas.openxmlformats.org/officeDocument/2006/relationships/tags" Target="../tags/tag367.xml"/><Relationship Id="rId1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svg"/><Relationship Id="rId8" Type="http://schemas.openxmlformats.org/officeDocument/2006/relationships/image" Target="../media/image38.png"/><Relationship Id="rId7" Type="http://schemas.openxmlformats.org/officeDocument/2006/relationships/image" Target="../media/image2.sv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395.xml"/><Relationship Id="rId1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9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9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398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tags" Target="../tags/tag403.xml"/><Relationship Id="rId5" Type="http://schemas.openxmlformats.org/officeDocument/2006/relationships/tags" Target="../tags/tag402.xml"/><Relationship Id="rId4" Type="http://schemas.openxmlformats.org/officeDocument/2006/relationships/tags" Target="../tags/tag401.xml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08.xml"/><Relationship Id="rId12" Type="http://schemas.openxmlformats.org/officeDocument/2006/relationships/image" Target="../media/image52.png"/><Relationship Id="rId11" Type="http://schemas.openxmlformats.org/officeDocument/2006/relationships/image" Target="../media/image51.png"/><Relationship Id="rId10" Type="http://schemas.openxmlformats.org/officeDocument/2006/relationships/tags" Target="../tags/tag407.xml"/><Relationship Id="rId1" Type="http://schemas.openxmlformats.org/officeDocument/2006/relationships/image" Target="../media/image5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09.xml"/><Relationship Id="rId1" Type="http://schemas.openxmlformats.org/officeDocument/2006/relationships/image" Target="../media/image53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0.xml"/><Relationship Id="rId2" Type="http://schemas.openxmlformats.org/officeDocument/2006/relationships/image" Target="../media/image55.png"/><Relationship Id="rId1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image" Target="../media/image9.png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9.xml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tags" Target="../tags/tag256.xml"/><Relationship Id="rId98" Type="http://schemas.openxmlformats.org/officeDocument/2006/relationships/tags" Target="../tags/tag255.xml"/><Relationship Id="rId97" Type="http://schemas.openxmlformats.org/officeDocument/2006/relationships/tags" Target="../tags/tag254.xml"/><Relationship Id="rId96" Type="http://schemas.openxmlformats.org/officeDocument/2006/relationships/tags" Target="../tags/tag253.xml"/><Relationship Id="rId95" Type="http://schemas.openxmlformats.org/officeDocument/2006/relationships/tags" Target="../tags/tag252.xml"/><Relationship Id="rId94" Type="http://schemas.openxmlformats.org/officeDocument/2006/relationships/tags" Target="../tags/tag251.xml"/><Relationship Id="rId93" Type="http://schemas.openxmlformats.org/officeDocument/2006/relationships/tags" Target="../tags/tag250.xml"/><Relationship Id="rId92" Type="http://schemas.openxmlformats.org/officeDocument/2006/relationships/tags" Target="../tags/tag249.xml"/><Relationship Id="rId91" Type="http://schemas.openxmlformats.org/officeDocument/2006/relationships/tags" Target="../tags/tag248.xml"/><Relationship Id="rId90" Type="http://schemas.openxmlformats.org/officeDocument/2006/relationships/tags" Target="../tags/tag247.xml"/><Relationship Id="rId9" Type="http://schemas.openxmlformats.org/officeDocument/2006/relationships/tags" Target="../tags/tag166.xml"/><Relationship Id="rId89" Type="http://schemas.openxmlformats.org/officeDocument/2006/relationships/tags" Target="../tags/tag246.xml"/><Relationship Id="rId88" Type="http://schemas.openxmlformats.org/officeDocument/2006/relationships/tags" Target="../tags/tag245.xml"/><Relationship Id="rId87" Type="http://schemas.openxmlformats.org/officeDocument/2006/relationships/tags" Target="../tags/tag244.xml"/><Relationship Id="rId86" Type="http://schemas.openxmlformats.org/officeDocument/2006/relationships/tags" Target="../tags/tag243.xml"/><Relationship Id="rId85" Type="http://schemas.openxmlformats.org/officeDocument/2006/relationships/tags" Target="../tags/tag242.xml"/><Relationship Id="rId84" Type="http://schemas.openxmlformats.org/officeDocument/2006/relationships/tags" Target="../tags/tag241.xml"/><Relationship Id="rId83" Type="http://schemas.openxmlformats.org/officeDocument/2006/relationships/tags" Target="../tags/tag240.xml"/><Relationship Id="rId82" Type="http://schemas.openxmlformats.org/officeDocument/2006/relationships/tags" Target="../tags/tag239.xml"/><Relationship Id="rId81" Type="http://schemas.openxmlformats.org/officeDocument/2006/relationships/tags" Target="../tags/tag238.xml"/><Relationship Id="rId80" Type="http://schemas.openxmlformats.org/officeDocument/2006/relationships/tags" Target="../tags/tag237.xml"/><Relationship Id="rId8" Type="http://schemas.openxmlformats.org/officeDocument/2006/relationships/tags" Target="../tags/tag165.xml"/><Relationship Id="rId79" Type="http://schemas.openxmlformats.org/officeDocument/2006/relationships/tags" Target="../tags/tag236.xml"/><Relationship Id="rId78" Type="http://schemas.openxmlformats.org/officeDocument/2006/relationships/tags" Target="../tags/tag235.xml"/><Relationship Id="rId77" Type="http://schemas.openxmlformats.org/officeDocument/2006/relationships/tags" Target="../tags/tag234.xml"/><Relationship Id="rId76" Type="http://schemas.openxmlformats.org/officeDocument/2006/relationships/tags" Target="../tags/tag233.xml"/><Relationship Id="rId75" Type="http://schemas.openxmlformats.org/officeDocument/2006/relationships/tags" Target="../tags/tag232.xml"/><Relationship Id="rId74" Type="http://schemas.openxmlformats.org/officeDocument/2006/relationships/tags" Target="../tags/tag231.xml"/><Relationship Id="rId73" Type="http://schemas.openxmlformats.org/officeDocument/2006/relationships/tags" Target="../tags/tag230.xml"/><Relationship Id="rId72" Type="http://schemas.openxmlformats.org/officeDocument/2006/relationships/tags" Target="../tags/tag229.xml"/><Relationship Id="rId71" Type="http://schemas.openxmlformats.org/officeDocument/2006/relationships/tags" Target="../tags/tag228.xml"/><Relationship Id="rId70" Type="http://schemas.openxmlformats.org/officeDocument/2006/relationships/tags" Target="../tags/tag227.xml"/><Relationship Id="rId7" Type="http://schemas.openxmlformats.org/officeDocument/2006/relationships/tags" Target="../tags/tag164.xml"/><Relationship Id="rId69" Type="http://schemas.openxmlformats.org/officeDocument/2006/relationships/tags" Target="../tags/tag226.xml"/><Relationship Id="rId68" Type="http://schemas.openxmlformats.org/officeDocument/2006/relationships/tags" Target="../tags/tag225.xml"/><Relationship Id="rId67" Type="http://schemas.openxmlformats.org/officeDocument/2006/relationships/tags" Target="../tags/tag224.xml"/><Relationship Id="rId66" Type="http://schemas.openxmlformats.org/officeDocument/2006/relationships/tags" Target="../tags/tag223.xml"/><Relationship Id="rId65" Type="http://schemas.openxmlformats.org/officeDocument/2006/relationships/tags" Target="../tags/tag222.xml"/><Relationship Id="rId64" Type="http://schemas.openxmlformats.org/officeDocument/2006/relationships/tags" Target="../tags/tag221.xml"/><Relationship Id="rId63" Type="http://schemas.openxmlformats.org/officeDocument/2006/relationships/tags" Target="../tags/tag220.xml"/><Relationship Id="rId62" Type="http://schemas.openxmlformats.org/officeDocument/2006/relationships/tags" Target="../tags/tag219.xml"/><Relationship Id="rId61" Type="http://schemas.openxmlformats.org/officeDocument/2006/relationships/tags" Target="../tags/tag218.xml"/><Relationship Id="rId60" Type="http://schemas.openxmlformats.org/officeDocument/2006/relationships/tags" Target="../tags/tag217.xml"/><Relationship Id="rId6" Type="http://schemas.openxmlformats.org/officeDocument/2006/relationships/tags" Target="../tags/tag163.xml"/><Relationship Id="rId59" Type="http://schemas.openxmlformats.org/officeDocument/2006/relationships/tags" Target="../tags/tag216.xml"/><Relationship Id="rId58" Type="http://schemas.openxmlformats.org/officeDocument/2006/relationships/tags" Target="../tags/tag215.xml"/><Relationship Id="rId57" Type="http://schemas.openxmlformats.org/officeDocument/2006/relationships/tags" Target="../tags/tag214.xml"/><Relationship Id="rId56" Type="http://schemas.openxmlformats.org/officeDocument/2006/relationships/tags" Target="../tags/tag213.xml"/><Relationship Id="rId55" Type="http://schemas.openxmlformats.org/officeDocument/2006/relationships/tags" Target="../tags/tag212.xml"/><Relationship Id="rId54" Type="http://schemas.openxmlformats.org/officeDocument/2006/relationships/tags" Target="../tags/tag211.xml"/><Relationship Id="rId53" Type="http://schemas.openxmlformats.org/officeDocument/2006/relationships/tags" Target="../tags/tag210.xml"/><Relationship Id="rId52" Type="http://schemas.openxmlformats.org/officeDocument/2006/relationships/tags" Target="../tags/tag209.xml"/><Relationship Id="rId51" Type="http://schemas.openxmlformats.org/officeDocument/2006/relationships/tags" Target="../tags/tag208.xml"/><Relationship Id="rId50" Type="http://schemas.openxmlformats.org/officeDocument/2006/relationships/tags" Target="../tags/tag207.xml"/><Relationship Id="rId5" Type="http://schemas.openxmlformats.org/officeDocument/2006/relationships/tags" Target="../tags/tag162.xml"/><Relationship Id="rId49" Type="http://schemas.openxmlformats.org/officeDocument/2006/relationships/tags" Target="../tags/tag206.xml"/><Relationship Id="rId48" Type="http://schemas.openxmlformats.org/officeDocument/2006/relationships/tags" Target="../tags/tag205.xml"/><Relationship Id="rId47" Type="http://schemas.openxmlformats.org/officeDocument/2006/relationships/tags" Target="../tags/tag204.xml"/><Relationship Id="rId46" Type="http://schemas.openxmlformats.org/officeDocument/2006/relationships/tags" Target="../tags/tag203.xml"/><Relationship Id="rId45" Type="http://schemas.openxmlformats.org/officeDocument/2006/relationships/tags" Target="../tags/tag202.xml"/><Relationship Id="rId44" Type="http://schemas.openxmlformats.org/officeDocument/2006/relationships/tags" Target="../tags/tag201.xml"/><Relationship Id="rId43" Type="http://schemas.openxmlformats.org/officeDocument/2006/relationships/tags" Target="../tags/tag200.xml"/><Relationship Id="rId42" Type="http://schemas.openxmlformats.org/officeDocument/2006/relationships/tags" Target="../tags/tag199.xml"/><Relationship Id="rId41" Type="http://schemas.openxmlformats.org/officeDocument/2006/relationships/tags" Target="../tags/tag198.xml"/><Relationship Id="rId40" Type="http://schemas.openxmlformats.org/officeDocument/2006/relationships/tags" Target="../tags/tag197.xml"/><Relationship Id="rId4" Type="http://schemas.openxmlformats.org/officeDocument/2006/relationships/image" Target="../media/image17.png"/><Relationship Id="rId39" Type="http://schemas.openxmlformats.org/officeDocument/2006/relationships/tags" Target="../tags/tag196.xml"/><Relationship Id="rId38" Type="http://schemas.openxmlformats.org/officeDocument/2006/relationships/tags" Target="../tags/tag195.xml"/><Relationship Id="rId37" Type="http://schemas.openxmlformats.org/officeDocument/2006/relationships/tags" Target="../tags/tag194.xml"/><Relationship Id="rId36" Type="http://schemas.openxmlformats.org/officeDocument/2006/relationships/tags" Target="../tags/tag193.xml"/><Relationship Id="rId35" Type="http://schemas.openxmlformats.org/officeDocument/2006/relationships/tags" Target="../tags/tag192.xml"/><Relationship Id="rId34" Type="http://schemas.openxmlformats.org/officeDocument/2006/relationships/tags" Target="../tags/tag191.xml"/><Relationship Id="rId33" Type="http://schemas.openxmlformats.org/officeDocument/2006/relationships/tags" Target="../tags/tag190.xml"/><Relationship Id="rId32" Type="http://schemas.openxmlformats.org/officeDocument/2006/relationships/tags" Target="../tags/tag189.xml"/><Relationship Id="rId31" Type="http://schemas.openxmlformats.org/officeDocument/2006/relationships/tags" Target="../tags/tag188.xml"/><Relationship Id="rId30" Type="http://schemas.openxmlformats.org/officeDocument/2006/relationships/tags" Target="../tags/tag187.xml"/><Relationship Id="rId3" Type="http://schemas.openxmlformats.org/officeDocument/2006/relationships/image" Target="../media/image16.png"/><Relationship Id="rId29" Type="http://schemas.openxmlformats.org/officeDocument/2006/relationships/tags" Target="../tags/tag186.xml"/><Relationship Id="rId28" Type="http://schemas.openxmlformats.org/officeDocument/2006/relationships/tags" Target="../tags/tag185.xml"/><Relationship Id="rId27" Type="http://schemas.openxmlformats.org/officeDocument/2006/relationships/tags" Target="../tags/tag184.xml"/><Relationship Id="rId26" Type="http://schemas.openxmlformats.org/officeDocument/2006/relationships/tags" Target="../tags/tag183.xml"/><Relationship Id="rId25" Type="http://schemas.openxmlformats.org/officeDocument/2006/relationships/tags" Target="../tags/tag182.xml"/><Relationship Id="rId24" Type="http://schemas.openxmlformats.org/officeDocument/2006/relationships/tags" Target="../tags/tag181.xml"/><Relationship Id="rId23" Type="http://schemas.openxmlformats.org/officeDocument/2006/relationships/tags" Target="../tags/tag180.xml"/><Relationship Id="rId22" Type="http://schemas.openxmlformats.org/officeDocument/2006/relationships/tags" Target="../tags/tag179.xml"/><Relationship Id="rId21" Type="http://schemas.openxmlformats.org/officeDocument/2006/relationships/tags" Target="../tags/tag178.xml"/><Relationship Id="rId20" Type="http://schemas.openxmlformats.org/officeDocument/2006/relationships/tags" Target="../tags/tag177.xml"/><Relationship Id="rId2" Type="http://schemas.openxmlformats.org/officeDocument/2006/relationships/image" Target="../media/image9.png"/><Relationship Id="rId19" Type="http://schemas.openxmlformats.org/officeDocument/2006/relationships/tags" Target="../tags/tag176.xml"/><Relationship Id="rId180" Type="http://schemas.openxmlformats.org/officeDocument/2006/relationships/slideLayout" Target="../slideLayouts/slideLayout18.xml"/><Relationship Id="rId18" Type="http://schemas.openxmlformats.org/officeDocument/2006/relationships/tags" Target="../tags/tag175.xml"/><Relationship Id="rId179" Type="http://schemas.openxmlformats.org/officeDocument/2006/relationships/tags" Target="../tags/tag336.xml"/><Relationship Id="rId178" Type="http://schemas.openxmlformats.org/officeDocument/2006/relationships/tags" Target="../tags/tag335.xml"/><Relationship Id="rId177" Type="http://schemas.openxmlformats.org/officeDocument/2006/relationships/tags" Target="../tags/tag334.xml"/><Relationship Id="rId176" Type="http://schemas.openxmlformats.org/officeDocument/2006/relationships/tags" Target="../tags/tag333.xml"/><Relationship Id="rId175" Type="http://schemas.openxmlformats.org/officeDocument/2006/relationships/tags" Target="../tags/tag332.xml"/><Relationship Id="rId174" Type="http://schemas.openxmlformats.org/officeDocument/2006/relationships/tags" Target="../tags/tag331.xml"/><Relationship Id="rId173" Type="http://schemas.openxmlformats.org/officeDocument/2006/relationships/tags" Target="../tags/tag330.xml"/><Relationship Id="rId172" Type="http://schemas.openxmlformats.org/officeDocument/2006/relationships/tags" Target="../tags/tag329.xml"/><Relationship Id="rId171" Type="http://schemas.openxmlformats.org/officeDocument/2006/relationships/tags" Target="../tags/tag328.xml"/><Relationship Id="rId170" Type="http://schemas.openxmlformats.org/officeDocument/2006/relationships/tags" Target="../tags/tag327.xml"/><Relationship Id="rId17" Type="http://schemas.openxmlformats.org/officeDocument/2006/relationships/tags" Target="../tags/tag174.xml"/><Relationship Id="rId169" Type="http://schemas.openxmlformats.org/officeDocument/2006/relationships/tags" Target="../tags/tag326.xml"/><Relationship Id="rId168" Type="http://schemas.openxmlformats.org/officeDocument/2006/relationships/tags" Target="../tags/tag325.xml"/><Relationship Id="rId167" Type="http://schemas.openxmlformats.org/officeDocument/2006/relationships/tags" Target="../tags/tag324.xml"/><Relationship Id="rId166" Type="http://schemas.openxmlformats.org/officeDocument/2006/relationships/tags" Target="../tags/tag323.xml"/><Relationship Id="rId165" Type="http://schemas.openxmlformats.org/officeDocument/2006/relationships/tags" Target="../tags/tag322.xml"/><Relationship Id="rId164" Type="http://schemas.openxmlformats.org/officeDocument/2006/relationships/tags" Target="../tags/tag321.xml"/><Relationship Id="rId163" Type="http://schemas.openxmlformats.org/officeDocument/2006/relationships/tags" Target="../tags/tag320.xml"/><Relationship Id="rId162" Type="http://schemas.openxmlformats.org/officeDocument/2006/relationships/tags" Target="../tags/tag319.xml"/><Relationship Id="rId161" Type="http://schemas.openxmlformats.org/officeDocument/2006/relationships/tags" Target="../tags/tag318.xml"/><Relationship Id="rId160" Type="http://schemas.openxmlformats.org/officeDocument/2006/relationships/tags" Target="../tags/tag317.xml"/><Relationship Id="rId16" Type="http://schemas.openxmlformats.org/officeDocument/2006/relationships/tags" Target="../tags/tag173.xml"/><Relationship Id="rId159" Type="http://schemas.openxmlformats.org/officeDocument/2006/relationships/tags" Target="../tags/tag316.xml"/><Relationship Id="rId158" Type="http://schemas.openxmlformats.org/officeDocument/2006/relationships/tags" Target="../tags/tag315.xml"/><Relationship Id="rId157" Type="http://schemas.openxmlformats.org/officeDocument/2006/relationships/tags" Target="../tags/tag314.xml"/><Relationship Id="rId156" Type="http://schemas.openxmlformats.org/officeDocument/2006/relationships/tags" Target="../tags/tag313.xml"/><Relationship Id="rId155" Type="http://schemas.openxmlformats.org/officeDocument/2006/relationships/tags" Target="../tags/tag312.xml"/><Relationship Id="rId154" Type="http://schemas.openxmlformats.org/officeDocument/2006/relationships/tags" Target="../tags/tag311.xml"/><Relationship Id="rId153" Type="http://schemas.openxmlformats.org/officeDocument/2006/relationships/tags" Target="../tags/tag310.xml"/><Relationship Id="rId152" Type="http://schemas.openxmlformats.org/officeDocument/2006/relationships/tags" Target="../tags/tag309.xml"/><Relationship Id="rId151" Type="http://schemas.openxmlformats.org/officeDocument/2006/relationships/tags" Target="../tags/tag308.xml"/><Relationship Id="rId150" Type="http://schemas.openxmlformats.org/officeDocument/2006/relationships/tags" Target="../tags/tag307.xml"/><Relationship Id="rId15" Type="http://schemas.openxmlformats.org/officeDocument/2006/relationships/tags" Target="../tags/tag172.xml"/><Relationship Id="rId149" Type="http://schemas.openxmlformats.org/officeDocument/2006/relationships/tags" Target="../tags/tag306.xml"/><Relationship Id="rId148" Type="http://schemas.openxmlformats.org/officeDocument/2006/relationships/tags" Target="../tags/tag305.xml"/><Relationship Id="rId147" Type="http://schemas.openxmlformats.org/officeDocument/2006/relationships/tags" Target="../tags/tag304.xml"/><Relationship Id="rId146" Type="http://schemas.openxmlformats.org/officeDocument/2006/relationships/tags" Target="../tags/tag303.xml"/><Relationship Id="rId145" Type="http://schemas.openxmlformats.org/officeDocument/2006/relationships/tags" Target="../tags/tag302.xml"/><Relationship Id="rId144" Type="http://schemas.openxmlformats.org/officeDocument/2006/relationships/tags" Target="../tags/tag301.xml"/><Relationship Id="rId143" Type="http://schemas.openxmlformats.org/officeDocument/2006/relationships/tags" Target="../tags/tag300.xml"/><Relationship Id="rId142" Type="http://schemas.openxmlformats.org/officeDocument/2006/relationships/tags" Target="../tags/tag299.xml"/><Relationship Id="rId141" Type="http://schemas.openxmlformats.org/officeDocument/2006/relationships/tags" Target="../tags/tag298.xml"/><Relationship Id="rId140" Type="http://schemas.openxmlformats.org/officeDocument/2006/relationships/tags" Target="../tags/tag297.xml"/><Relationship Id="rId14" Type="http://schemas.openxmlformats.org/officeDocument/2006/relationships/tags" Target="../tags/tag171.xml"/><Relationship Id="rId139" Type="http://schemas.openxmlformats.org/officeDocument/2006/relationships/tags" Target="../tags/tag296.xml"/><Relationship Id="rId138" Type="http://schemas.openxmlformats.org/officeDocument/2006/relationships/tags" Target="../tags/tag295.xml"/><Relationship Id="rId137" Type="http://schemas.openxmlformats.org/officeDocument/2006/relationships/tags" Target="../tags/tag294.xml"/><Relationship Id="rId136" Type="http://schemas.openxmlformats.org/officeDocument/2006/relationships/tags" Target="../tags/tag293.xml"/><Relationship Id="rId135" Type="http://schemas.openxmlformats.org/officeDocument/2006/relationships/tags" Target="../tags/tag292.xml"/><Relationship Id="rId134" Type="http://schemas.openxmlformats.org/officeDocument/2006/relationships/tags" Target="../tags/tag291.xml"/><Relationship Id="rId133" Type="http://schemas.openxmlformats.org/officeDocument/2006/relationships/tags" Target="../tags/tag290.xml"/><Relationship Id="rId132" Type="http://schemas.openxmlformats.org/officeDocument/2006/relationships/tags" Target="../tags/tag289.xml"/><Relationship Id="rId131" Type="http://schemas.openxmlformats.org/officeDocument/2006/relationships/tags" Target="../tags/tag288.xml"/><Relationship Id="rId130" Type="http://schemas.openxmlformats.org/officeDocument/2006/relationships/tags" Target="../tags/tag287.xml"/><Relationship Id="rId13" Type="http://schemas.openxmlformats.org/officeDocument/2006/relationships/tags" Target="../tags/tag170.xml"/><Relationship Id="rId129" Type="http://schemas.openxmlformats.org/officeDocument/2006/relationships/tags" Target="../tags/tag286.xml"/><Relationship Id="rId128" Type="http://schemas.openxmlformats.org/officeDocument/2006/relationships/tags" Target="../tags/tag285.xml"/><Relationship Id="rId127" Type="http://schemas.openxmlformats.org/officeDocument/2006/relationships/tags" Target="../tags/tag284.xml"/><Relationship Id="rId126" Type="http://schemas.openxmlformats.org/officeDocument/2006/relationships/tags" Target="../tags/tag283.xml"/><Relationship Id="rId125" Type="http://schemas.openxmlformats.org/officeDocument/2006/relationships/tags" Target="../tags/tag282.xml"/><Relationship Id="rId124" Type="http://schemas.openxmlformats.org/officeDocument/2006/relationships/tags" Target="../tags/tag281.xml"/><Relationship Id="rId123" Type="http://schemas.openxmlformats.org/officeDocument/2006/relationships/tags" Target="../tags/tag280.xml"/><Relationship Id="rId122" Type="http://schemas.openxmlformats.org/officeDocument/2006/relationships/tags" Target="../tags/tag279.xml"/><Relationship Id="rId121" Type="http://schemas.openxmlformats.org/officeDocument/2006/relationships/tags" Target="../tags/tag278.xml"/><Relationship Id="rId120" Type="http://schemas.openxmlformats.org/officeDocument/2006/relationships/tags" Target="../tags/tag277.xml"/><Relationship Id="rId12" Type="http://schemas.openxmlformats.org/officeDocument/2006/relationships/tags" Target="../tags/tag169.xml"/><Relationship Id="rId119" Type="http://schemas.openxmlformats.org/officeDocument/2006/relationships/tags" Target="../tags/tag276.xml"/><Relationship Id="rId118" Type="http://schemas.openxmlformats.org/officeDocument/2006/relationships/tags" Target="../tags/tag275.xml"/><Relationship Id="rId117" Type="http://schemas.openxmlformats.org/officeDocument/2006/relationships/tags" Target="../tags/tag274.xml"/><Relationship Id="rId116" Type="http://schemas.openxmlformats.org/officeDocument/2006/relationships/tags" Target="../tags/tag273.xml"/><Relationship Id="rId115" Type="http://schemas.openxmlformats.org/officeDocument/2006/relationships/tags" Target="../tags/tag272.xml"/><Relationship Id="rId114" Type="http://schemas.openxmlformats.org/officeDocument/2006/relationships/tags" Target="../tags/tag271.xml"/><Relationship Id="rId113" Type="http://schemas.openxmlformats.org/officeDocument/2006/relationships/tags" Target="../tags/tag270.xml"/><Relationship Id="rId112" Type="http://schemas.openxmlformats.org/officeDocument/2006/relationships/tags" Target="../tags/tag269.xml"/><Relationship Id="rId111" Type="http://schemas.openxmlformats.org/officeDocument/2006/relationships/tags" Target="../tags/tag268.xml"/><Relationship Id="rId110" Type="http://schemas.openxmlformats.org/officeDocument/2006/relationships/tags" Target="../tags/tag267.xml"/><Relationship Id="rId11" Type="http://schemas.openxmlformats.org/officeDocument/2006/relationships/tags" Target="../tags/tag168.xml"/><Relationship Id="rId109" Type="http://schemas.openxmlformats.org/officeDocument/2006/relationships/tags" Target="../tags/tag266.xml"/><Relationship Id="rId108" Type="http://schemas.openxmlformats.org/officeDocument/2006/relationships/tags" Target="../tags/tag265.xml"/><Relationship Id="rId107" Type="http://schemas.openxmlformats.org/officeDocument/2006/relationships/tags" Target="../tags/tag264.xml"/><Relationship Id="rId106" Type="http://schemas.openxmlformats.org/officeDocument/2006/relationships/tags" Target="../tags/tag263.xml"/><Relationship Id="rId105" Type="http://schemas.openxmlformats.org/officeDocument/2006/relationships/tags" Target="../tags/tag262.xml"/><Relationship Id="rId104" Type="http://schemas.openxmlformats.org/officeDocument/2006/relationships/tags" Target="../tags/tag261.xml"/><Relationship Id="rId103" Type="http://schemas.openxmlformats.org/officeDocument/2006/relationships/tags" Target="../tags/tag260.xml"/><Relationship Id="rId102" Type="http://schemas.openxmlformats.org/officeDocument/2006/relationships/tags" Target="../tags/tag259.xml"/><Relationship Id="rId101" Type="http://schemas.openxmlformats.org/officeDocument/2006/relationships/tags" Target="../tags/tag258.xml"/><Relationship Id="rId100" Type="http://schemas.openxmlformats.org/officeDocument/2006/relationships/tags" Target="../tags/tag257.xml"/><Relationship Id="rId10" Type="http://schemas.openxmlformats.org/officeDocument/2006/relationships/tags" Target="../tags/tag167.xml"/><Relationship Id="rId1" Type="http://schemas.openxmlformats.org/officeDocument/2006/relationships/tags" Target="../tags/tag16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39.xml"/><Relationship Id="rId4" Type="http://schemas.openxmlformats.org/officeDocument/2006/relationships/image" Target="../media/image18.png"/><Relationship Id="rId3" Type="http://schemas.openxmlformats.org/officeDocument/2006/relationships/tags" Target="../tags/tag338.xml"/><Relationship Id="rId2" Type="http://schemas.openxmlformats.org/officeDocument/2006/relationships/image" Target="../media/image9.png"/><Relationship Id="rId1" Type="http://schemas.openxmlformats.org/officeDocument/2006/relationships/tags" Target="../tags/tag33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43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image" Target="../media/image9.pn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40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46.xml"/><Relationship Id="rId4" Type="http://schemas.openxmlformats.org/officeDocument/2006/relationships/image" Target="../media/image23.png"/><Relationship Id="rId3" Type="http://schemas.openxmlformats.org/officeDocument/2006/relationships/tags" Target="../tags/tag345.xml"/><Relationship Id="rId2" Type="http://schemas.openxmlformats.org/officeDocument/2006/relationships/image" Target="../media/image9.png"/><Relationship Id="rId1" Type="http://schemas.openxmlformats.org/officeDocument/2006/relationships/tags" Target="../tags/tag34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349.xml"/><Relationship Id="rId4" Type="http://schemas.openxmlformats.org/officeDocument/2006/relationships/image" Target="../media/image24.png"/><Relationship Id="rId3" Type="http://schemas.openxmlformats.org/officeDocument/2006/relationships/tags" Target="../tags/tag348.xml"/><Relationship Id="rId2" Type="http://schemas.openxmlformats.org/officeDocument/2006/relationships/image" Target="../media/image9.png"/><Relationship Id="rId1" Type="http://schemas.openxmlformats.org/officeDocument/2006/relationships/tags" Target="../tags/tag34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52.xml"/><Relationship Id="rId8" Type="http://schemas.openxmlformats.org/officeDocument/2006/relationships/image" Target="../media/image1.svg"/><Relationship Id="rId7" Type="http://schemas.openxmlformats.org/officeDocument/2006/relationships/image" Target="../media/image28.png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tags" Target="../tags/tag351.xml"/><Relationship Id="rId2" Type="http://schemas.openxmlformats.org/officeDocument/2006/relationships/image" Target="../media/image9.png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5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49" name="标题 1"/>
          <p:cNvSpPr>
            <a:spLocks noGrp="1"/>
          </p:cNvSpPr>
          <p:nvPr>
            <p:ph type="ctrTitle"/>
          </p:nvPr>
        </p:nvSpPr>
        <p:spPr>
          <a:xfrm>
            <a:off x="1141413" y="428625"/>
            <a:ext cx="6748462" cy="657225"/>
          </a:xfrm>
        </p:spPr>
        <p:txBody>
          <a:bodyPr anchor="b" anchorCtr="0"/>
          <a:p>
            <a:pPr defTabSz="914400">
              <a:buClrTx/>
              <a:buSzTx/>
              <a:buFontTx/>
              <a:buNone/>
            </a:pPr>
            <a:r>
              <a:rPr lang="zh-CN" altLang="en-US" sz="2800" kern="1200" baseline="0">
                <a:latin typeface="+mj-lt"/>
                <a:ea typeface="+mj-ea"/>
                <a:cs typeface="+mj-cs"/>
              </a:rPr>
              <a:t>为什么会有</a:t>
            </a:r>
            <a:r>
              <a:rPr lang="en-US" altLang="zh-CN" sz="2800" kern="1200" baseline="0">
                <a:latin typeface="+mj-lt"/>
                <a:ea typeface="+mj-ea"/>
                <a:cs typeface="+mj-cs"/>
              </a:rPr>
              <a:t>webpack</a:t>
            </a:r>
            <a:endParaRPr lang="en-US" altLang="zh-CN" sz="2800" kern="1200" baseline="0">
              <a:latin typeface="+mj-lt"/>
              <a:ea typeface="+mj-ea"/>
              <a:cs typeface="+mj-cs"/>
            </a:endParaRPr>
          </a:p>
        </p:txBody>
      </p:sp>
      <p:sp>
        <p:nvSpPr>
          <p:cNvPr id="2050" name="副标题 2"/>
          <p:cNvSpPr>
            <a:spLocks noGrp="1"/>
          </p:cNvSpPr>
          <p:nvPr>
            <p:ph type="subTitle" idx="1"/>
          </p:nvPr>
        </p:nvSpPr>
        <p:spPr>
          <a:xfrm>
            <a:off x="1141413" y="1192213"/>
            <a:ext cx="6859587" cy="4065587"/>
          </a:xfrm>
        </p:spPr>
        <p:txBody>
          <a:bodyPr anchor="t" anchorCtr="0"/>
          <a:p>
            <a:pPr algn="l" defTabSz="914400">
              <a:buClrTx/>
              <a:buSzTx/>
              <a:buFontTx/>
            </a:pPr>
            <a:r>
              <a:rPr lang="en-US" altLang="zh-CN" sz="1400" kern="1200" baseline="0">
                <a:latin typeface="+mn-lt"/>
                <a:ea typeface="+mn-ea"/>
                <a:cs typeface="+mn-cs"/>
              </a:rPr>
              <a:t>      </a:t>
            </a:r>
            <a:r>
              <a:rPr lang="zh-CN" altLang="en-US" sz="1400" kern="1200" baseline="0">
                <a:latin typeface="+mn-lt"/>
                <a:ea typeface="+mn-ea"/>
                <a:cs typeface="+mn-cs"/>
              </a:rPr>
              <a:t>web1.0阶段，还没有明确前端岗位，主要职责是编写静态页面，用Js来进行表单验证或动画效果。为了在页面上动态填充数据，后面也出现了php、jsp这种开发模式。</a:t>
            </a:r>
            <a:endParaRPr lang="zh-CN" altLang="en-US" sz="1400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endParaRPr lang="zh-CN" altLang="en-US" sz="1400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1400" kern="1200" baseline="0">
                <a:latin typeface="+mn-lt"/>
                <a:ea typeface="+mn-ea"/>
                <a:cs typeface="+mn-cs"/>
              </a:rPr>
              <a:t>      </a:t>
            </a:r>
            <a:r>
              <a:rPr lang="zh-CN" altLang="en-US" sz="1400" kern="1200" baseline="0">
                <a:latin typeface="+mn-lt"/>
                <a:ea typeface="+mn-ea"/>
                <a:cs typeface="+mn-cs"/>
              </a:rPr>
              <a:t>web2.0阶段，伴随ajax的诞生，不止负责展示界面，还能管理数据、和用户进行交互，这就诞生了jquery这样的前端库。</a:t>
            </a:r>
            <a:endParaRPr lang="zh-CN" altLang="en-US" sz="1400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endParaRPr lang="zh-CN" altLang="en-US" sz="1400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1400" kern="1200" baseline="0">
                <a:latin typeface="+mn-lt"/>
                <a:ea typeface="+mn-ea"/>
                <a:cs typeface="+mn-cs"/>
              </a:rPr>
              <a:t>      </a:t>
            </a:r>
            <a:r>
              <a:rPr lang="zh-CN" altLang="en-US" sz="1400" kern="1200" baseline="0">
                <a:latin typeface="+mn-lt"/>
                <a:ea typeface="+mn-ea"/>
                <a:cs typeface="+mn-cs"/>
              </a:rPr>
              <a:t>web3.0阶段，大前端开发/现代前端开发，前端工作变得多样化和复杂化，不止pc端、移动端、小程序这样的开发。事情多，流程复杂，就会出现问题。比如当前用模块开发，但是不同浏览器对模块化的支持不一样，而且模块化本身存在多种规范。同时在编码中为了提高开发效率，还会使用es6+、ts、less\sass来编写，这些浏览器无法处理。之后在整个开发过程中，我们希望在文件中实现实时监听，当内容出现修改和变更后，可以第一时间在浏览器看到修改后的内容。</a:t>
            </a:r>
            <a:endParaRPr lang="zh-CN" altLang="en-US" sz="1400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r>
              <a:rPr lang="en-US" altLang="zh-CN" sz="1400" kern="1200" baseline="0">
                <a:latin typeface="+mn-lt"/>
                <a:ea typeface="+mn-ea"/>
                <a:cs typeface="+mn-cs"/>
              </a:rPr>
              <a:t>     </a:t>
            </a:r>
            <a:r>
              <a:rPr lang="zh-CN" altLang="en-US" sz="1400" kern="1200" baseline="0">
                <a:latin typeface="+mn-lt"/>
                <a:ea typeface="+mn-ea"/>
                <a:cs typeface="+mn-cs"/>
              </a:rPr>
              <a:t>在代码部署之前，对资源进行合并、压缩、优化处理。</a:t>
            </a:r>
            <a:endParaRPr lang="zh-CN" altLang="en-US" sz="1400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endParaRPr lang="zh-CN" altLang="en-US" sz="1400" kern="1200" baseline="0">
              <a:latin typeface="+mn-lt"/>
              <a:ea typeface="+mn-ea"/>
              <a:cs typeface="+mn-cs"/>
            </a:endParaRPr>
          </a:p>
          <a:p>
            <a:pPr algn="l" defTabSz="914400">
              <a:buClrTx/>
              <a:buSzTx/>
              <a:buFontTx/>
            </a:pPr>
            <a:endParaRPr lang="zh-CN" altLang="en-US" sz="1400" kern="1200" baseline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4" name="图片 3" descr="f76a2a8f00faecc1133c9dea9f7793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sp>
        <p:nvSpPr>
          <p:cNvPr id="11265" name="标题 3073"/>
          <p:cNvSpPr>
            <a:spLocks noGrp="1"/>
          </p:cNvSpPr>
          <p:nvPr>
            <p:ph type="ctrTitle" idx="4294967295"/>
          </p:nvPr>
        </p:nvSpPr>
        <p:spPr>
          <a:xfrm>
            <a:off x="949325" y="405130"/>
            <a:ext cx="7106920" cy="541020"/>
          </a:xfrm>
          <a:noFill/>
          <a:ln w="9525">
            <a:noFill/>
          </a:ln>
        </p:spPr>
        <p:txBody>
          <a:bodyPr anchor="ctr" anchorCtr="0">
            <a:no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4500" b="0" i="0" u="none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zh-CN" sz="2000">
                <a:solidFill>
                  <a:schemeClr val="accent1"/>
                </a:solidFill>
                <a:latin typeface="汉仪尚巍手书W" charset="0"/>
                <a:cs typeface="汉仪尚巍手书W" charset="0"/>
                <a:sym typeface="+mn-ea"/>
              </a:rPr>
              <a:t>webpack之devServer配置</a:t>
            </a:r>
            <a:endParaRPr lang="zh-CN" altLang="zh-CN" sz="2000">
              <a:solidFill>
                <a:schemeClr val="accent1"/>
              </a:solidFill>
              <a:latin typeface="汉仪尚巍手书W" charset="0"/>
              <a:cs typeface="汉仪尚巍手书W" charset="0"/>
              <a:sym typeface="+mn-ea"/>
            </a:endParaRPr>
          </a:p>
        </p:txBody>
      </p:sp>
      <p:sp>
        <p:nvSpPr>
          <p:cNvPr id="11266" name="副标题 3074"/>
          <p:cNvSpPr>
            <a:spLocks noGrp="1"/>
          </p:cNvSpPr>
          <p:nvPr>
            <p:ph type="subTitle" idx="4294967295"/>
            <p:custDataLst>
              <p:tags r:id="rId3"/>
            </p:custDataLst>
          </p:nvPr>
        </p:nvSpPr>
        <p:spPr>
          <a:xfrm>
            <a:off x="746760" y="946150"/>
            <a:ext cx="7478395" cy="5260340"/>
          </a:xfrm>
          <a:noFill/>
          <a:ln w="9525">
            <a:noFill/>
          </a:ln>
        </p:spPr>
        <p:txBody>
          <a:bodyPr anchor="t" anchorCtr="0">
            <a:no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webpack-dev-server是一个小型的Node.js Express服务器,它使用webpack-dev-middleware来服务于webpack的包</a:t>
            </a:r>
            <a:r>
              <a:rPr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进行反向代理</a:t>
            </a:r>
            <a:r>
              <a:rPr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</a:t>
            </a:r>
            <a:r>
              <a:rPr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,除此自外，它还有一个通过webscoket</a:t>
            </a:r>
            <a:r>
              <a:rPr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来</a:t>
            </a:r>
            <a:r>
              <a:rPr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收到更新后</a:t>
            </a:r>
            <a:r>
              <a:rPr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代码</a:t>
            </a:r>
            <a:r>
              <a:rPr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对应用进行 Reload 来获取更好的开发体验</a:t>
            </a:r>
            <a:endParaRPr sz="14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endParaRPr sz="14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endParaRPr sz="14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 </a:t>
            </a:r>
            <a:endParaRPr sz="14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95" y="2204720"/>
            <a:ext cx="7768590" cy="3248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sp>
        <p:nvSpPr>
          <p:cNvPr id="3" name="副标题 2" descr="7b0a202020202262756c6c6574223a20227b5c2263617465676f727949645c223a31303031322c5c2274656d706c61746549645c223a32303233313435307d220a7d0a"/>
          <p:cNvSpPr>
            <a:spLocks noGrp="1"/>
          </p:cNvSpPr>
          <p:nvPr>
            <p:ph type="subTitle" idx="4294967295"/>
            <p:custDataLst>
              <p:tags r:id="rId3"/>
            </p:custDataLst>
          </p:nvPr>
        </p:nvSpPr>
        <p:spPr>
          <a:xfrm>
            <a:off x="407035" y="324485"/>
            <a:ext cx="8510905" cy="6353810"/>
          </a:xfrm>
          <a:noFill/>
          <a:ln w="9525">
            <a:noFill/>
          </a:ln>
        </p:spPr>
        <p:txBody>
          <a:bodyPr anchor="t" anchorCtr="0">
            <a:no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资源模块</a:t>
            </a: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</a:t>
            </a: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asset module（asset/resource、asset/inline、asset/source、asset）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</a:t>
            </a: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在 webpack 5 之前，通常使用：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Blip>
                <a:blip r:embed="rId4"/>
              </a:buBlip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raw-loader 将文件导入为字符串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Blip>
                <a:blip r:embed="rId4"/>
              </a:buBlip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url-loader 将文件作为 data URI 内联到 bundle 中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Blip>
                <a:blip r:embed="rId4"/>
              </a:buBlip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file-loader 将文件发送到输出目录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资源模块类型(asset module type)，通过添加 4 种新的模块类型，来替换所有这些 loader：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Blip>
                <a:blip r:embed="rId4"/>
              </a:buBlip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asset/resource 发送一个单独的文件并导出 URL。之前通过使用 file-loader 实现。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Blip>
                <a:blip r:embed="rId4"/>
              </a:buBlip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asset/inline 导出一个资源的 data URI。之前通过使用 url-loader 实现。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Blip>
                <a:blip r:embed="rId4"/>
              </a:buBlip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asset/source 导出资源的源代码。之前通过使用 raw-loader 实现。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spcBef>
                <a:spcPts val="0"/>
              </a:spcBef>
              <a:buClrTx/>
              <a:buSzTx/>
              <a:buFontTx/>
              <a:buBlip>
                <a:blip r:embed="rId4"/>
              </a:buBlip>
            </a:pPr>
            <a:r>
              <a:rPr lang="zh-CN" altLang="en-US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asset 在导出一个 data URI 和发送一个单独的文件之间自动选择。之前通过使用 url-loader，并且并且配置资源体积限制实现</a:t>
            </a:r>
            <a:endParaRPr lang="zh-CN" altLang="en-US" b="1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7" name="矩形 56"/>
          <p:cNvSpPr/>
          <p:nvPr>
            <p:custDataLst>
              <p:tags r:id="rId2"/>
            </p:custDataLst>
          </p:nvPr>
        </p:nvSpPr>
        <p:spPr>
          <a:xfrm>
            <a:off x="460343" y="2990228"/>
            <a:ext cx="2089650" cy="1166716"/>
          </a:xfrm>
          <a:prstGeom prst="rect">
            <a:avLst/>
          </a:prstGeom>
          <a:gradFill>
            <a:gsLst>
              <a:gs pos="0">
                <a:srgbClr val="6096E6">
                  <a:lumMod val="60000"/>
                  <a:lumOff val="40000"/>
                </a:srgbClr>
              </a:gs>
              <a:gs pos="100000">
                <a:srgbClr val="6096E6">
                  <a:satMod val="110000"/>
                  <a:lumMod val="100000"/>
                  <a:shade val="100000"/>
                </a:srgbClr>
              </a:gs>
            </a:gsLst>
          </a:gradFill>
          <a:ln>
            <a:noFill/>
          </a:ln>
        </p:spPr>
        <p:style>
          <a:lnRef idx="1">
            <a:srgbClr val="6096E6"/>
          </a:lnRef>
          <a:fillRef idx="3">
            <a:srgbClr val="6096E6"/>
          </a:fillRef>
          <a:effectRef idx="2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5" name="文本框 64"/>
          <p:cNvSpPr txBox="1"/>
          <p:nvPr>
            <p:custDataLst>
              <p:tags r:id="rId3"/>
            </p:custDataLst>
          </p:nvPr>
        </p:nvSpPr>
        <p:spPr>
          <a:xfrm>
            <a:off x="510540" y="3048000"/>
            <a:ext cx="1801495" cy="101219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en-US" altLang="zh-CN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 </a:t>
            </a:r>
            <a:r>
              <a:rPr lang="zh-CN" altLang="en-US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处理</a:t>
            </a:r>
            <a:r>
              <a:rPr lang="en-US" altLang="zh-CN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png jpg pdf</a:t>
            </a:r>
            <a:r>
              <a:rPr lang="zh-CN" altLang="en-US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等文件格式</a:t>
            </a:r>
            <a:endParaRPr lang="en-US" altLang="zh-CN" sz="1400" spc="150">
              <a:solidFill>
                <a:schemeClr val="tx1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</a:pPr>
            <a:endParaRPr lang="en-US" altLang="zh-CN" sz="1400" spc="150">
              <a:solidFill>
                <a:schemeClr val="tx1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4"/>
            </p:custDataLst>
          </p:nvPr>
        </p:nvCxnSpPr>
        <p:spPr>
          <a:xfrm>
            <a:off x="2294538" y="1902484"/>
            <a:ext cx="0" cy="618036"/>
          </a:xfrm>
          <a:prstGeom prst="line">
            <a:avLst/>
          </a:prstGeom>
          <a:ln w="15875">
            <a:solidFill>
              <a:srgbClr val="FFFFFF">
                <a:lumMod val="75000"/>
              </a:srgbClr>
            </a:solidFill>
          </a:ln>
        </p:spPr>
        <p:style>
          <a:lnRef idx="1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cxnSp>
        <p:nvCxnSpPr>
          <p:cNvPr id="80" name="直接连接符 79"/>
          <p:cNvCxnSpPr/>
          <p:nvPr>
            <p:custDataLst>
              <p:tags r:id="rId5"/>
            </p:custDataLst>
          </p:nvPr>
        </p:nvCxnSpPr>
        <p:spPr>
          <a:xfrm>
            <a:off x="4108818" y="1380586"/>
            <a:ext cx="0" cy="666107"/>
          </a:xfrm>
          <a:prstGeom prst="line">
            <a:avLst/>
          </a:prstGeom>
          <a:ln w="15875">
            <a:solidFill>
              <a:srgbClr val="FFFFFF">
                <a:lumMod val="75000"/>
              </a:srgbClr>
            </a:solidFill>
          </a:ln>
        </p:spPr>
        <p:style>
          <a:lnRef idx="1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cxnSp>
        <p:nvCxnSpPr>
          <p:cNvPr id="93" name="直接连接符 92"/>
          <p:cNvCxnSpPr/>
          <p:nvPr>
            <p:custDataLst>
              <p:tags r:id="rId6"/>
            </p:custDataLst>
          </p:nvPr>
        </p:nvCxnSpPr>
        <p:spPr>
          <a:xfrm>
            <a:off x="5935459" y="944527"/>
            <a:ext cx="0" cy="628337"/>
          </a:xfrm>
          <a:prstGeom prst="line">
            <a:avLst/>
          </a:prstGeom>
          <a:ln w="15875">
            <a:solidFill>
              <a:srgbClr val="FFFFFF">
                <a:lumMod val="75000"/>
              </a:srgbClr>
            </a:solidFill>
          </a:ln>
        </p:spPr>
        <p:style>
          <a:lnRef idx="1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cxnSp>
        <p:nvCxnSpPr>
          <p:cNvPr id="15" name="直接连接符 14"/>
          <p:cNvCxnSpPr/>
          <p:nvPr>
            <p:custDataLst>
              <p:tags r:id="rId7"/>
            </p:custDataLst>
          </p:nvPr>
        </p:nvCxnSpPr>
        <p:spPr>
          <a:xfrm>
            <a:off x="470644" y="2387985"/>
            <a:ext cx="0" cy="778726"/>
          </a:xfrm>
          <a:prstGeom prst="line">
            <a:avLst/>
          </a:prstGeom>
          <a:ln w="15875">
            <a:solidFill>
              <a:srgbClr val="FFFFFF">
                <a:lumMod val="75000"/>
              </a:srgbClr>
            </a:solidFill>
          </a:ln>
        </p:spPr>
        <p:style>
          <a:lnRef idx="1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rgbClr val="000000"/>
          </a:fontRef>
        </p:style>
      </p:cxnSp>
      <p:sp>
        <p:nvSpPr>
          <p:cNvPr id="60" name="燕尾形 59"/>
          <p:cNvSpPr/>
          <p:nvPr>
            <p:custDataLst>
              <p:tags r:id="rId8"/>
            </p:custDataLst>
          </p:nvPr>
        </p:nvSpPr>
        <p:spPr>
          <a:xfrm>
            <a:off x="182913" y="1978707"/>
            <a:ext cx="1810846" cy="439492"/>
          </a:xfrm>
          <a:prstGeom prst="chevron">
            <a:avLst/>
          </a:prstGeom>
          <a:gradFill>
            <a:gsLst>
              <a:gs pos="0">
                <a:srgbClr val="6096E6">
                  <a:lumMod val="60000"/>
                  <a:lumOff val="40000"/>
                </a:srgbClr>
              </a:gs>
              <a:gs pos="100000">
                <a:srgbClr val="6096E6"/>
              </a:gs>
            </a:gsLst>
          </a:gradFill>
          <a:ln>
            <a:noFill/>
          </a:ln>
        </p:spPr>
        <p:style>
          <a:lnRef idx="1">
            <a:srgbClr val="6096E6"/>
          </a:lnRef>
          <a:fillRef idx="3">
            <a:srgbClr val="6096E6"/>
          </a:fillRef>
          <a:effectRef idx="2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1" name="矩形 60"/>
          <p:cNvSpPr/>
          <p:nvPr>
            <p:custDataLst>
              <p:tags r:id="rId9"/>
            </p:custDataLst>
          </p:nvPr>
        </p:nvSpPr>
        <p:spPr>
          <a:xfrm>
            <a:off x="430128" y="1879135"/>
            <a:ext cx="323439" cy="339234"/>
          </a:xfrm>
          <a:prstGeom prst="rect">
            <a:avLst/>
          </a:prstGeom>
          <a:solidFill>
            <a:srgbClr val="6096E6">
              <a:lumMod val="20000"/>
              <a:lumOff val="80000"/>
            </a:srgbClr>
          </a:solidFill>
          <a:ln>
            <a:noFill/>
          </a:ln>
        </p:spPr>
        <p:style>
          <a:lnRef idx="1">
            <a:srgbClr val="000000"/>
          </a:lnRef>
          <a:fillRef idx="3">
            <a:srgbClr val="000000"/>
          </a:fillRef>
          <a:effectRef idx="2">
            <a:srgbClr val="000000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2" name="等腰三角形 61"/>
          <p:cNvSpPr/>
          <p:nvPr>
            <p:custDataLst>
              <p:tags r:id="rId10"/>
            </p:custDataLst>
          </p:nvPr>
        </p:nvSpPr>
        <p:spPr>
          <a:xfrm rot="16200000">
            <a:off x="351844" y="1898363"/>
            <a:ext cx="98886" cy="61117"/>
          </a:xfrm>
          <a:prstGeom prst="triangle">
            <a:avLst>
              <a:gd name="adj" fmla="val 0"/>
            </a:avLst>
          </a:prstGeom>
          <a:solidFill>
            <a:srgbClr val="6096E6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11"/>
            </p:custDataLst>
          </p:nvPr>
        </p:nvSpPr>
        <p:spPr>
          <a:xfrm>
            <a:off x="417768" y="1873641"/>
            <a:ext cx="388677" cy="350221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algn="ctr"/>
            <a:r>
              <a:rPr lang="en-US" altLang="zh-CN" sz="1350" spc="300">
                <a:solidFill>
                  <a:srgbClr val="6096E6"/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</a:rPr>
              <a:t>1</a:t>
            </a:r>
            <a:endParaRPr lang="en-US" altLang="zh-CN" sz="1350" spc="300">
              <a:solidFill>
                <a:srgbClr val="6096E6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2"/>
            </p:custDataLst>
          </p:nvPr>
        </p:nvSpPr>
        <p:spPr>
          <a:xfrm>
            <a:off x="742491" y="1978810"/>
            <a:ext cx="1405537" cy="409948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/>
            <a:r>
              <a:rPr lang="zh-CN" altLang="en-US" sz="1050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asset/resource</a:t>
            </a:r>
            <a:endParaRPr lang="zh-CN" altLang="en-US" sz="1050" b="1" spc="300">
              <a:solidFill>
                <a:srgbClr val="FFFFFF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6" name="燕尾形 15"/>
          <p:cNvSpPr/>
          <p:nvPr>
            <p:custDataLst>
              <p:tags r:id="rId13"/>
            </p:custDataLst>
          </p:nvPr>
        </p:nvSpPr>
        <p:spPr>
          <a:xfrm>
            <a:off x="1993761" y="1476725"/>
            <a:ext cx="1810846" cy="439492"/>
          </a:xfrm>
          <a:prstGeom prst="chevron">
            <a:avLst/>
          </a:prstGeom>
          <a:gradFill>
            <a:gsLst>
              <a:gs pos="0">
                <a:srgbClr val="58B6E5">
                  <a:lumMod val="60000"/>
                  <a:lumOff val="40000"/>
                </a:srgbClr>
              </a:gs>
              <a:gs pos="100000">
                <a:srgbClr val="58B6E5"/>
              </a:gs>
            </a:gsLst>
          </a:gradFill>
          <a:ln>
            <a:noFill/>
          </a:ln>
        </p:spPr>
        <p:style>
          <a:lnRef idx="1">
            <a:srgbClr val="58B6E5"/>
          </a:lnRef>
          <a:fillRef idx="3">
            <a:srgbClr val="58B6E5"/>
          </a:fillRef>
          <a:effectRef idx="2">
            <a:srgbClr val="58B6E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58" name="直角三角形 57"/>
          <p:cNvSpPr/>
          <p:nvPr>
            <p:custDataLst>
              <p:tags r:id="rId14"/>
            </p:custDataLst>
          </p:nvPr>
        </p:nvSpPr>
        <p:spPr>
          <a:xfrm rot="10800000">
            <a:off x="2287671" y="3648092"/>
            <a:ext cx="262323" cy="470394"/>
          </a:xfrm>
          <a:prstGeom prst="rtTriangle">
            <a:avLst/>
          </a:prstGeom>
          <a:solidFill>
            <a:srgbClr val="58B6E5">
              <a:lumMod val="75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6" name="矩形 65"/>
          <p:cNvSpPr/>
          <p:nvPr>
            <p:custDataLst>
              <p:tags r:id="rId15"/>
            </p:custDataLst>
          </p:nvPr>
        </p:nvSpPr>
        <p:spPr>
          <a:xfrm>
            <a:off x="2284924" y="2481377"/>
            <a:ext cx="2089650" cy="1166716"/>
          </a:xfrm>
          <a:prstGeom prst="rect">
            <a:avLst/>
          </a:prstGeom>
          <a:gradFill>
            <a:gsLst>
              <a:gs pos="0">
                <a:srgbClr val="58B6E5">
                  <a:lumMod val="60000"/>
                  <a:lumOff val="40000"/>
                </a:srgbClr>
              </a:gs>
              <a:gs pos="100000">
                <a:srgbClr val="58B6E5"/>
              </a:gs>
            </a:gsLst>
          </a:gradFill>
          <a:ln>
            <a:noFill/>
          </a:ln>
        </p:spPr>
        <p:style>
          <a:lnRef idx="1">
            <a:srgbClr val="58B6E5"/>
          </a:lnRef>
          <a:fillRef idx="3">
            <a:srgbClr val="58B6E5"/>
          </a:fillRef>
          <a:effectRef idx="2">
            <a:srgbClr val="58B6E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8" name="矩形 67"/>
          <p:cNvSpPr/>
          <p:nvPr>
            <p:custDataLst>
              <p:tags r:id="rId16"/>
            </p:custDataLst>
          </p:nvPr>
        </p:nvSpPr>
        <p:spPr>
          <a:xfrm>
            <a:off x="2256768" y="1377152"/>
            <a:ext cx="323439" cy="339234"/>
          </a:xfrm>
          <a:prstGeom prst="rect">
            <a:avLst/>
          </a:prstGeom>
          <a:solidFill>
            <a:srgbClr val="58B6E5">
              <a:lumMod val="20000"/>
              <a:lumOff val="80000"/>
            </a:srgbClr>
          </a:solidFill>
          <a:ln>
            <a:noFill/>
          </a:ln>
        </p:spPr>
        <p:style>
          <a:lnRef idx="1">
            <a:srgbClr val="000000"/>
          </a:lnRef>
          <a:fillRef idx="3">
            <a:srgbClr val="000000"/>
          </a:fillRef>
          <a:effectRef idx="2">
            <a:srgbClr val="000000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69" name="等腰三角形 68"/>
          <p:cNvSpPr/>
          <p:nvPr>
            <p:custDataLst>
              <p:tags r:id="rId17"/>
            </p:custDataLst>
          </p:nvPr>
        </p:nvSpPr>
        <p:spPr>
          <a:xfrm rot="16200000">
            <a:off x="2178484" y="1396380"/>
            <a:ext cx="98886" cy="61117"/>
          </a:xfrm>
          <a:prstGeom prst="triangle">
            <a:avLst>
              <a:gd name="adj" fmla="val 0"/>
            </a:avLst>
          </a:prstGeom>
          <a:solidFill>
            <a:srgbClr val="58B6E5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18"/>
            </p:custDataLst>
          </p:nvPr>
        </p:nvSpPr>
        <p:spPr>
          <a:xfrm>
            <a:off x="2236854" y="1371658"/>
            <a:ext cx="388677" cy="350221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/>
            <a:r>
              <a:rPr lang="en-US" altLang="zh-CN" sz="1350" spc="300">
                <a:solidFill>
                  <a:srgbClr val="58B6E5"/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2</a:t>
            </a:r>
            <a:endParaRPr lang="en-US" altLang="zh-CN" sz="1350" spc="300">
              <a:solidFill>
                <a:srgbClr val="58B6E5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9"/>
            </p:custDataLst>
          </p:nvPr>
        </p:nvSpPr>
        <p:spPr>
          <a:xfrm>
            <a:off x="2543500" y="1474107"/>
            <a:ext cx="1268668" cy="429031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/>
            <a:r>
              <a:rPr lang="zh-CN" altLang="en-US" sz="1050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asset/</a:t>
            </a:r>
            <a:r>
              <a:rPr lang="en-US" altLang="zh-CN" sz="1050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inline</a:t>
            </a:r>
            <a:endParaRPr lang="en-US" altLang="zh-CN" sz="1050" b="1" spc="300">
              <a:solidFill>
                <a:schemeClr val="dk1"/>
              </a:solidFill>
              <a:effectLst/>
              <a:uFillTx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  <p:sp>
        <p:nvSpPr>
          <p:cNvPr id="72" name="文本框 71"/>
          <p:cNvSpPr txBox="1"/>
          <p:nvPr>
            <p:custDataLst>
              <p:tags r:id="rId20"/>
            </p:custDataLst>
          </p:nvPr>
        </p:nvSpPr>
        <p:spPr>
          <a:xfrm>
            <a:off x="2312031" y="2514778"/>
            <a:ext cx="1727755" cy="972377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处理</a:t>
            </a:r>
            <a:r>
              <a:rPr lang="en-US" altLang="zh-CN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svg</a:t>
            </a:r>
            <a:r>
              <a:rPr lang="zh-CN" altLang="en-US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等文件格式</a:t>
            </a:r>
            <a:endParaRPr lang="zh-CN" altLang="en-US" sz="1400" spc="150">
              <a:solidFill>
                <a:srgbClr val="FFFFFF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67" name="直角三角形 66"/>
          <p:cNvSpPr/>
          <p:nvPr>
            <p:custDataLst>
              <p:tags r:id="rId21"/>
            </p:custDataLst>
          </p:nvPr>
        </p:nvSpPr>
        <p:spPr>
          <a:xfrm rot="10800000">
            <a:off x="4099204" y="3171518"/>
            <a:ext cx="275369" cy="464900"/>
          </a:xfrm>
          <a:prstGeom prst="rtTriangle">
            <a:avLst/>
          </a:prstGeom>
          <a:solidFill>
            <a:srgbClr val="56CA95">
              <a:lumMod val="75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4" name="矩形 73"/>
          <p:cNvSpPr/>
          <p:nvPr>
            <p:custDataLst>
              <p:tags r:id="rId22"/>
            </p:custDataLst>
          </p:nvPr>
        </p:nvSpPr>
        <p:spPr>
          <a:xfrm>
            <a:off x="4099204" y="2004803"/>
            <a:ext cx="2089650" cy="1166716"/>
          </a:xfrm>
          <a:prstGeom prst="rect">
            <a:avLst/>
          </a:prstGeom>
          <a:gradFill>
            <a:gsLst>
              <a:gs pos="0">
                <a:srgbClr val="56CA95">
                  <a:lumMod val="60000"/>
                  <a:lumOff val="40000"/>
                </a:srgbClr>
              </a:gs>
              <a:gs pos="100000">
                <a:srgbClr val="56CA95"/>
              </a:gs>
            </a:gsLst>
            <a:lin ang="5400000" scaled="0"/>
          </a:gradFill>
          <a:ln>
            <a:noFill/>
          </a:ln>
        </p:spPr>
        <p:style>
          <a:lnRef idx="1">
            <a:srgbClr val="58B6E5"/>
          </a:lnRef>
          <a:fillRef idx="3">
            <a:srgbClr val="58B6E5"/>
          </a:fillRef>
          <a:effectRef idx="2">
            <a:srgbClr val="58B6E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3" name="燕尾形 72"/>
          <p:cNvSpPr/>
          <p:nvPr>
            <p:custDataLst>
              <p:tags r:id="rId23"/>
            </p:custDataLst>
          </p:nvPr>
        </p:nvSpPr>
        <p:spPr>
          <a:xfrm>
            <a:off x="3827954" y="980922"/>
            <a:ext cx="1810846" cy="439492"/>
          </a:xfrm>
          <a:prstGeom prst="chevron">
            <a:avLst/>
          </a:prstGeom>
          <a:gradFill>
            <a:gsLst>
              <a:gs pos="0">
                <a:srgbClr val="56CA95">
                  <a:lumMod val="60000"/>
                  <a:lumOff val="40000"/>
                </a:srgbClr>
              </a:gs>
              <a:gs pos="100000">
                <a:srgbClr val="56CA95"/>
              </a:gs>
            </a:gsLst>
          </a:gradFill>
          <a:ln>
            <a:noFill/>
          </a:ln>
        </p:spPr>
        <p:style>
          <a:lnRef idx="1">
            <a:srgbClr val="56CA95"/>
          </a:lnRef>
          <a:fillRef idx="3">
            <a:srgbClr val="56CA95"/>
          </a:fillRef>
          <a:effectRef idx="2">
            <a:srgbClr val="56CA9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5" name="矩形 74"/>
          <p:cNvSpPr/>
          <p:nvPr>
            <p:custDataLst>
              <p:tags r:id="rId24"/>
            </p:custDataLst>
          </p:nvPr>
        </p:nvSpPr>
        <p:spPr>
          <a:xfrm>
            <a:off x="4075856" y="881350"/>
            <a:ext cx="324126" cy="339234"/>
          </a:xfrm>
          <a:prstGeom prst="rect">
            <a:avLst/>
          </a:prstGeom>
          <a:solidFill>
            <a:srgbClr val="56CA95">
              <a:lumMod val="20000"/>
              <a:lumOff val="80000"/>
            </a:srgbClr>
          </a:solidFill>
          <a:ln>
            <a:noFill/>
          </a:ln>
        </p:spPr>
        <p:style>
          <a:lnRef idx="1">
            <a:srgbClr val="000000"/>
          </a:lnRef>
          <a:fillRef idx="3">
            <a:srgbClr val="000000"/>
          </a:fillRef>
          <a:effectRef idx="2">
            <a:srgbClr val="000000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77" name="等腰三角形 76"/>
          <p:cNvSpPr/>
          <p:nvPr>
            <p:custDataLst>
              <p:tags r:id="rId25"/>
            </p:custDataLst>
          </p:nvPr>
        </p:nvSpPr>
        <p:spPr>
          <a:xfrm rot="16200000">
            <a:off x="3997571" y="900578"/>
            <a:ext cx="98886" cy="61117"/>
          </a:xfrm>
          <a:prstGeom prst="triangle">
            <a:avLst>
              <a:gd name="adj" fmla="val 0"/>
            </a:avLst>
          </a:prstGeom>
          <a:solidFill>
            <a:srgbClr val="56CA95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26"/>
            </p:custDataLst>
          </p:nvPr>
        </p:nvSpPr>
        <p:spPr>
          <a:xfrm>
            <a:off x="4061434" y="874482"/>
            <a:ext cx="388677" cy="350221"/>
          </a:xfrm>
          <a:prstGeom prst="rect">
            <a:avLst/>
          </a:prstGeom>
          <a:noFill/>
        </p:spPr>
        <p:txBody>
          <a:bodyPr vert="horz" wrap="square" bIns="0" numCol="1" spcCol="0" rtlCol="0" fromWordArt="0" anchor="ctr" anchorCtr="0" forceAA="0" compatLnSpc="0">
            <a:normAutofit/>
          </a:bodyPr>
          <a:p>
            <a:pPr lvl="0" algn="ctr"/>
            <a:r>
              <a:rPr lang="en-US" altLang="zh-CN" sz="1350" spc="300">
                <a:solidFill>
                  <a:srgbClr val="56CA95"/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3</a:t>
            </a:r>
            <a:endParaRPr lang="en-US" altLang="zh-CN" sz="1350" spc="300">
              <a:solidFill>
                <a:srgbClr val="56CA95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79" name="文本框 78"/>
          <p:cNvSpPr txBox="1"/>
          <p:nvPr>
            <p:custDataLst>
              <p:tags r:id="rId27"/>
            </p:custDataLst>
          </p:nvPr>
        </p:nvSpPr>
        <p:spPr>
          <a:xfrm>
            <a:off x="4362275" y="977957"/>
            <a:ext cx="1223265" cy="461932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/>
            <a:r>
              <a:rPr lang="zh-CN" altLang="en-US" sz="1050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asset/</a:t>
            </a:r>
            <a:r>
              <a:rPr lang="en-US" altLang="zh-CN" sz="1050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source</a:t>
            </a:r>
            <a:endParaRPr lang="zh-CN" altLang="en-US" sz="1050" b="1" spc="300">
              <a:solidFill>
                <a:srgbClr val="FFFFFF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charset="-122"/>
            </a:endParaRPr>
          </a:p>
          <a:p>
            <a:pPr lvl="0" algn="ctr"/>
            <a:endParaRPr lang="zh-CN" altLang="en-US" sz="1050" b="1" spc="300">
              <a:solidFill>
                <a:srgbClr val="FFFFFF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81" name="文本框 80"/>
          <p:cNvSpPr txBox="1"/>
          <p:nvPr>
            <p:custDataLst>
              <p:tags r:id="rId28"/>
            </p:custDataLst>
          </p:nvPr>
        </p:nvSpPr>
        <p:spPr>
          <a:xfrm>
            <a:off x="4237231" y="2108496"/>
            <a:ext cx="1728441" cy="972377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处理</a:t>
            </a:r>
            <a:r>
              <a:rPr lang="en-US" altLang="zh-CN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txt</a:t>
            </a:r>
            <a:r>
              <a:rPr lang="zh-CN" altLang="en-US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等文件格式</a:t>
            </a:r>
            <a:endParaRPr lang="zh-CN" altLang="en-US" sz="1400" spc="150">
              <a:solidFill>
                <a:srgbClr val="FFFFFF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</a:pPr>
            <a:endParaRPr lang="en-US" altLang="zh-CN" sz="1400" spc="150">
              <a:solidFill>
                <a:srgbClr val="FFFFFF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95" name="直角三角形 94"/>
          <p:cNvSpPr/>
          <p:nvPr>
            <p:custDataLst>
              <p:tags r:id="rId29"/>
            </p:custDataLst>
          </p:nvPr>
        </p:nvSpPr>
        <p:spPr>
          <a:xfrm rot="10800000">
            <a:off x="5926531" y="2716231"/>
            <a:ext cx="263695" cy="455973"/>
          </a:xfrm>
          <a:prstGeom prst="rtTriangle">
            <a:avLst/>
          </a:prstGeom>
          <a:solidFill>
            <a:srgbClr val="FFBA55">
              <a:lumMod val="75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83" name="燕尾形 82"/>
          <p:cNvSpPr/>
          <p:nvPr>
            <p:custDataLst>
              <p:tags r:id="rId30"/>
            </p:custDataLst>
          </p:nvPr>
        </p:nvSpPr>
        <p:spPr>
          <a:xfrm>
            <a:off x="5641548" y="527696"/>
            <a:ext cx="1810846" cy="439492"/>
          </a:xfrm>
          <a:prstGeom prst="chevron">
            <a:avLst/>
          </a:prstGeom>
          <a:gradFill>
            <a:gsLst>
              <a:gs pos="0">
                <a:srgbClr val="FFBA55">
                  <a:lumMod val="60000"/>
                  <a:lumOff val="40000"/>
                </a:srgbClr>
              </a:gs>
              <a:gs pos="100000">
                <a:srgbClr val="FFBA55"/>
              </a:gs>
            </a:gsLst>
          </a:gradFill>
          <a:ln>
            <a:noFill/>
          </a:ln>
        </p:spPr>
        <p:style>
          <a:lnRef idx="1">
            <a:srgbClr val="56CA95"/>
          </a:lnRef>
          <a:fillRef idx="3">
            <a:srgbClr val="56CA95"/>
          </a:fillRef>
          <a:effectRef idx="2">
            <a:srgbClr val="56CA95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88" name="等腰三角形 87"/>
          <p:cNvSpPr/>
          <p:nvPr>
            <p:custDataLst>
              <p:tags r:id="rId31"/>
            </p:custDataLst>
          </p:nvPr>
        </p:nvSpPr>
        <p:spPr>
          <a:xfrm rot="16200000">
            <a:off x="5811164" y="447351"/>
            <a:ext cx="98886" cy="61117"/>
          </a:xfrm>
          <a:prstGeom prst="triangle">
            <a:avLst>
              <a:gd name="adj" fmla="val 0"/>
            </a:avLst>
          </a:prstGeom>
          <a:solidFill>
            <a:srgbClr val="FFBA55">
              <a:lumMod val="40000"/>
              <a:lumOff val="60000"/>
            </a:srgbClr>
          </a:solidFill>
          <a:ln>
            <a:noFill/>
          </a:ln>
        </p:spPr>
        <p:style>
          <a:lnRef idx="2">
            <a:srgbClr val="6096E6">
              <a:shade val="50000"/>
            </a:srgbClr>
          </a:lnRef>
          <a:fillRef idx="1">
            <a:srgbClr val="6096E6"/>
          </a:fillRef>
          <a:effectRef idx="0">
            <a:srgbClr val="6096E6"/>
          </a:effectRef>
          <a:fontRef idx="minor">
            <a:srgbClr val="FFFFFF"/>
          </a:fontRef>
        </p:style>
        <p:txBody>
          <a:bodyPr rtlCol="0" anchor="ctr"/>
          <a:p>
            <a:pPr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92" name="文本框 91"/>
          <p:cNvSpPr txBox="1"/>
          <p:nvPr>
            <p:custDataLst>
              <p:tags r:id="rId32"/>
            </p:custDataLst>
          </p:nvPr>
        </p:nvSpPr>
        <p:spPr>
          <a:xfrm>
            <a:off x="6175787" y="525237"/>
            <a:ext cx="1276565" cy="442191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ctr"/>
            <a:r>
              <a:rPr lang="zh-CN" altLang="en-US" sz="1050" b="1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asset</a:t>
            </a:r>
            <a:endParaRPr lang="zh-CN" altLang="en-US" sz="1050" b="1" spc="300">
              <a:solidFill>
                <a:srgbClr val="FFFFFF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charset="-122"/>
            </a:endParaRPr>
          </a:p>
          <a:p>
            <a:pPr lvl="0" algn="ctr"/>
            <a:endParaRPr lang="zh-CN" altLang="en-US" sz="1050" b="1" spc="300">
              <a:solidFill>
                <a:srgbClr val="FFFFFF"/>
              </a:solidFill>
              <a:effectLst/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2" name="任意多边形 1"/>
          <p:cNvSpPr/>
          <p:nvPr>
            <p:custDataLst>
              <p:tags r:id="rId33"/>
            </p:custDataLst>
          </p:nvPr>
        </p:nvSpPr>
        <p:spPr>
          <a:xfrm rot="5400000">
            <a:off x="6292547" y="850449"/>
            <a:ext cx="1828701" cy="2564851"/>
          </a:xfrm>
          <a:custGeom>
            <a:avLst/>
            <a:gdLst>
              <a:gd name="adj" fmla="val 50000"/>
              <a:gd name="a" fmla="pin 0 adj 100000"/>
              <a:gd name="x1" fmla="*/ w a 200000"/>
              <a:gd name="x2" fmla="*/ w a 100000"/>
              <a:gd name="x3" fmla="+- x1 wd2 0"/>
            </a:gdLst>
            <a:ahLst/>
            <a:cxnLst>
              <a:cxn ang="3">
                <a:pos x="x2" y="t"/>
              </a:cxn>
              <a:cxn ang="cd2">
                <a:pos x="x1" y="vc"/>
              </a:cxn>
              <a:cxn ang="cd4">
                <a:pos x="l" y="b"/>
              </a:cxn>
              <a:cxn ang="cd4">
                <a:pos x="x2" y="b"/>
              </a:cxn>
              <a:cxn ang="cd4">
                <a:pos x="r" y="b"/>
              </a:cxn>
              <a:cxn ang="0">
                <a:pos x="x3" y="vc"/>
              </a:cxn>
            </a:cxnLst>
            <a:rect l="l" t="t" r="r" b="b"/>
            <a:pathLst>
              <a:path w="3580" h="5023">
                <a:moveTo>
                  <a:pt x="1790" y="0"/>
                </a:moveTo>
                <a:lnTo>
                  <a:pt x="3580" y="1040"/>
                </a:lnTo>
                <a:lnTo>
                  <a:pt x="2933" y="1040"/>
                </a:lnTo>
                <a:lnTo>
                  <a:pt x="2933" y="5023"/>
                </a:lnTo>
                <a:lnTo>
                  <a:pt x="648" y="5023"/>
                </a:lnTo>
                <a:lnTo>
                  <a:pt x="648" y="1040"/>
                </a:lnTo>
                <a:lnTo>
                  <a:pt x="0" y="1040"/>
                </a:lnTo>
                <a:lnTo>
                  <a:pt x="1790" y="0"/>
                </a:lnTo>
                <a:close/>
              </a:path>
            </a:pathLst>
          </a:custGeom>
          <a:gradFill>
            <a:gsLst>
              <a:gs pos="0">
                <a:srgbClr val="FFBA55">
                  <a:lumMod val="60000"/>
                  <a:lumOff val="40000"/>
                </a:srgbClr>
              </a:gs>
              <a:gs pos="100000">
                <a:srgbClr val="FFBA55"/>
              </a:gs>
            </a:gsLst>
            <a:lin ang="0"/>
          </a:gradFill>
          <a:ln>
            <a:noFill/>
          </a:ln>
        </p:spPr>
        <p:style>
          <a:lnRef idx="1">
            <a:srgbClr val="56CA95"/>
          </a:lnRef>
          <a:fillRef idx="3">
            <a:srgbClr val="56CA95"/>
          </a:fillRef>
          <a:effectRef idx="2">
            <a:srgbClr val="56CA95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34"/>
            </p:custDataLst>
          </p:nvPr>
        </p:nvSpPr>
        <p:spPr>
          <a:xfrm>
            <a:off x="6069876" y="1628886"/>
            <a:ext cx="1728441" cy="972377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zh-CN" altLang="en-US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处理</a:t>
            </a:r>
            <a:r>
              <a:rPr lang="en-US" altLang="zh-CN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png jpg pdf</a:t>
            </a:r>
            <a:r>
              <a:rPr lang="zh-CN" altLang="en-US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，</a:t>
            </a:r>
            <a:r>
              <a:rPr lang="en-US" altLang="zh-CN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txt</a:t>
            </a:r>
            <a:r>
              <a:rPr lang="zh-CN" altLang="en-US" sz="1400" spc="150"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等文件格式</a:t>
            </a:r>
            <a:endParaRPr lang="en-US" altLang="zh-CN" sz="1400" spc="150">
              <a:solidFill>
                <a:schemeClr val="tx1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  <a:p>
            <a:pPr lvl="0" algn="l">
              <a:lnSpc>
                <a:spcPct val="130000"/>
              </a:lnSpc>
              <a:spcAft>
                <a:spcPts val="1000"/>
              </a:spcAft>
            </a:pPr>
            <a:endParaRPr lang="en-US" altLang="zh-CN" sz="1400" spc="150">
              <a:solidFill>
                <a:srgbClr val="FFFFFF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9" name="矩形 8"/>
          <p:cNvSpPr/>
          <p:nvPr>
            <p:custDataLst>
              <p:tags r:id="rId35"/>
            </p:custDataLst>
          </p:nvPr>
        </p:nvSpPr>
        <p:spPr>
          <a:xfrm>
            <a:off x="5889449" y="428810"/>
            <a:ext cx="324126" cy="339234"/>
          </a:xfrm>
          <a:prstGeom prst="rect">
            <a:avLst/>
          </a:prstGeom>
          <a:solidFill>
            <a:srgbClr val="FFBA55">
              <a:lumMod val="20000"/>
              <a:lumOff val="80000"/>
            </a:srgbClr>
          </a:solidFill>
          <a:ln>
            <a:noFill/>
          </a:ln>
        </p:spPr>
        <p:style>
          <a:lnRef idx="1">
            <a:srgbClr val="000000"/>
          </a:lnRef>
          <a:fillRef idx="3">
            <a:srgbClr val="000000"/>
          </a:fillRef>
          <a:effectRef idx="2">
            <a:srgbClr val="000000"/>
          </a:effectRef>
          <a:fontRef idx="minor">
            <a:srgbClr val="FFFFFF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350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89" name="文本框 88"/>
          <p:cNvSpPr txBox="1"/>
          <p:nvPr>
            <p:custDataLst>
              <p:tags r:id="rId36"/>
            </p:custDataLst>
          </p:nvPr>
        </p:nvSpPr>
        <p:spPr>
          <a:xfrm>
            <a:off x="5868161" y="413703"/>
            <a:ext cx="388677" cy="350221"/>
          </a:xfrm>
          <a:prstGeom prst="rect">
            <a:avLst/>
          </a:prstGeom>
          <a:noFill/>
        </p:spPr>
        <p:txBody>
          <a:bodyPr vert="horz" wrap="square" bIns="0" numCol="1" spcCol="0" rtlCol="0" fromWordArt="0" anchor="ctr" anchorCtr="0" forceAA="0" compatLnSpc="0">
            <a:normAutofit/>
          </a:bodyPr>
          <a:p>
            <a:pPr lvl="0" algn="ctr"/>
            <a:r>
              <a:rPr lang="en-US" altLang="zh-CN" sz="1350" spc="300">
                <a:solidFill>
                  <a:srgbClr val="FFBA55"/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charset="-122"/>
              </a:rPr>
              <a:t>4</a:t>
            </a:r>
            <a:endParaRPr lang="en-US" altLang="zh-CN" sz="1350" spc="300">
              <a:solidFill>
                <a:srgbClr val="FFBA55"/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charset="-122"/>
            </a:endParaRPr>
          </a:p>
        </p:txBody>
      </p:sp>
      <p:sp>
        <p:nvSpPr>
          <p:cNvPr id="11" name="上箭头 10"/>
          <p:cNvSpPr/>
          <p:nvPr/>
        </p:nvSpPr>
        <p:spPr>
          <a:xfrm>
            <a:off x="6723380" y="2867660"/>
            <a:ext cx="494665" cy="2404745"/>
          </a:xfrm>
          <a:prstGeom prst="upArrow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65825" y="5516880"/>
            <a:ext cx="2167255" cy="1085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dist"/>
            <a:r>
              <a:rPr lang="zh-CN" altLang="en-US"/>
              <a:t>相当于</a:t>
            </a:r>
            <a:r>
              <a:rPr lang="en-US" altLang="zh-CN"/>
              <a:t> </a:t>
            </a:r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resourc</a:t>
            </a:r>
            <a:r>
              <a:rPr lang="en-US" altLang="zh-CN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e  </a:t>
            </a:r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和</a:t>
            </a:r>
            <a:r>
              <a:rPr lang="en-US" altLang="zh-CN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inline</a:t>
            </a:r>
            <a:r>
              <a:rPr lang="zh-CN" altLang="en-US" b="1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的总和</a:t>
            </a:r>
            <a:endParaRPr lang="zh-CN" altLang="en-US" b="1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</p:spTree>
    <p:custDataLst>
      <p:tags r:id="rId3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1760" y="168910"/>
            <a:ext cx="8578215" cy="6245225"/>
          </a:xfrm>
        </p:spPr>
        <p:txBody>
          <a:bodyPr/>
          <a:p>
            <a:pPr marL="342900" indent="-342900" algn="l">
              <a:buFont typeface="+mj-lt"/>
              <a:buAutoNum type="arabicPeriod"/>
            </a:pPr>
            <a:r>
              <a:rPr lang="zh-CN" altLang="en-US"/>
              <a:t>asset/resource</a:t>
            </a:r>
            <a:r>
              <a:rPr lang="en-US" altLang="zh-CN"/>
              <a:t>   </a:t>
            </a:r>
            <a:r>
              <a:rPr lang="zh-CN" altLang="en-US" sz="1400"/>
              <a:t>发送一个单独的文件并导出 URL。之前通过使用 file-loader 实现。即：所有匹配的文件都将被发送到输出目录，并且其路径将被注入到 bundle 中。</a:t>
            </a:r>
            <a:endParaRPr lang="zh-CN" altLang="en-US" sz="1400"/>
          </a:p>
          <a:p>
            <a:pPr marL="342900" indent="-342900" algn="l">
              <a:buFont typeface="+mj-lt"/>
              <a:buAutoNum type="arabicPeriod"/>
            </a:pPr>
            <a:r>
              <a:rPr lang="zh-CN" altLang="en-US"/>
              <a:t>generator</a:t>
            </a:r>
            <a:r>
              <a:rPr lang="en-US" altLang="zh-CN"/>
              <a:t>    </a:t>
            </a:r>
            <a:r>
              <a:rPr lang="zh-CN" altLang="en-US" sz="1400"/>
              <a:t>自定义输出文件名的方式是，将某些资源发送到指定目录</a:t>
            </a:r>
            <a:r>
              <a:rPr lang="en-US" altLang="zh-CN" sz="1400"/>
              <a:t>     </a:t>
            </a:r>
            <a:r>
              <a:rPr lang="zh-CN" altLang="en-US"/>
              <a:t>output.assetModuleFilename</a:t>
            </a:r>
            <a:r>
              <a:rPr lang="en-US" altLang="zh-CN"/>
              <a:t> </a:t>
            </a:r>
            <a:r>
              <a:rPr lang="zh-CN" altLang="en-US" sz="1400">
                <a:sym typeface="+mn-ea"/>
              </a:rPr>
              <a:t>自定义输出文件名的方式是，将某些资源发送到指定目录</a:t>
            </a:r>
            <a:endParaRPr lang="zh-CN" altLang="en-US" sz="1400"/>
          </a:p>
          <a:p>
            <a:pPr marL="342900" indent="-342900" algn="l">
              <a:buFont typeface="+mj-lt"/>
              <a:buAutoNum type="arabicPeriod"/>
            </a:pPr>
            <a:endParaRPr lang="zh-CN" altLang="en-US"/>
          </a:p>
          <a:p>
            <a:pPr algn="l">
              <a:buFont typeface="+mj-lt"/>
            </a:pPr>
            <a:endParaRPr lang="en-US" altLang="zh-CN" sz="1400">
              <a:solidFill>
                <a:srgbClr val="FF0000"/>
              </a:solidFill>
              <a:sym typeface="+mn-ea"/>
            </a:endParaRPr>
          </a:p>
          <a:p>
            <a:pPr algn="l">
              <a:buFont typeface="+mj-lt"/>
            </a:pPr>
            <a:r>
              <a:rPr lang="en-US" altLang="zh-CN" sz="1400">
                <a:solidFill>
                  <a:srgbClr val="FF0000"/>
                </a:solidFill>
                <a:sym typeface="+mn-ea"/>
              </a:rPr>
              <a:t>  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webpack.config.js</a:t>
            </a:r>
            <a:endParaRPr lang="en-US" altLang="zh-CN" sz="1400">
              <a:solidFill>
                <a:srgbClr val="FF0000"/>
              </a:solidFill>
            </a:endParaRPr>
          </a:p>
          <a:p>
            <a:pPr marL="342900" indent="-342900" algn="l">
              <a:buFont typeface="+mj-lt"/>
              <a:buAutoNum type="arabicPeriod"/>
            </a:pP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45" y="1665605"/>
            <a:ext cx="4692015" cy="1535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628775"/>
            <a:ext cx="3526790" cy="1609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5" y="3860800"/>
            <a:ext cx="3368040" cy="19513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4390" y="3573145"/>
            <a:ext cx="3298825" cy="2513330"/>
          </a:xfrm>
          <a:prstGeom prst="rect">
            <a:avLst/>
          </a:prstGeom>
        </p:spPr>
      </p:pic>
      <p:pic>
        <p:nvPicPr>
          <p:cNvPr id="13" name="图片 12" descr="31393935333437373b31393934363530343bcff2c9cfbcfdcdb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1765" y="677545"/>
            <a:ext cx="407670" cy="407670"/>
          </a:xfrm>
          <a:prstGeom prst="rect">
            <a:avLst/>
          </a:prstGeom>
        </p:spPr>
      </p:pic>
      <p:pic>
        <p:nvPicPr>
          <p:cNvPr id="14" name="图片 13" descr="343631313432373b31393935373334363bcff2cfc2bcfdcdb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8305" y="1052830"/>
            <a:ext cx="368300" cy="3683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1760" y="168910"/>
            <a:ext cx="8578215" cy="6245225"/>
          </a:xfrm>
        </p:spPr>
        <p:txBody>
          <a:bodyPr/>
          <a:p>
            <a:pPr marL="342900" indent="-342900" algn="l">
              <a:buFont typeface="+mj-lt"/>
              <a:buAutoNum type="arabicPeriod" startAt="3"/>
            </a:pPr>
            <a:r>
              <a:rPr lang="zh-CN" altLang="en-US"/>
              <a:t>asset/</a:t>
            </a:r>
            <a:r>
              <a:rPr lang="en-US" altLang="zh-CN"/>
              <a:t>inline  </a:t>
            </a:r>
            <a:r>
              <a:rPr lang="zh-CN" altLang="en-US" sz="1400"/>
              <a:t>导出一个资源的 data URI。之前通过使用 url-loader 实现。即：所有匹配的文件都将作为 data URI 注入到 bundle 中。</a:t>
            </a:r>
            <a:endParaRPr lang="zh-CN" altLang="en-US" sz="1400"/>
          </a:p>
          <a:p>
            <a:pPr algn="l">
              <a:buFont typeface="+mj-lt"/>
            </a:pPr>
            <a:r>
              <a:rPr lang="en-US" altLang="zh-CN" sz="1400">
                <a:solidFill>
                  <a:srgbClr val="FF0000"/>
                </a:solidFill>
              </a:rPr>
              <a:t> </a:t>
            </a:r>
            <a:endParaRPr lang="en-US" altLang="zh-CN" sz="1400">
              <a:solidFill>
                <a:srgbClr val="FF0000"/>
              </a:solidFill>
            </a:endParaRPr>
          </a:p>
          <a:p>
            <a:pPr algn="l">
              <a:buFont typeface="+mj-lt"/>
            </a:pPr>
            <a:r>
              <a:rPr lang="en-US" altLang="zh-CN" sz="1400">
                <a:solidFill>
                  <a:srgbClr val="FF0000"/>
                </a:solidFill>
              </a:rPr>
              <a:t> 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webpack.config.js</a:t>
            </a:r>
            <a:endParaRPr lang="en-US" altLang="zh-CN" sz="1400">
              <a:solidFill>
                <a:srgbClr val="FF0000"/>
              </a:solidFill>
            </a:endParaRPr>
          </a:p>
          <a:p>
            <a:pPr algn="l">
              <a:buFont typeface="+mj-lt"/>
            </a:pPr>
            <a:endParaRPr lang="en-US" altLang="zh-CN" sz="140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45" y="1484630"/>
            <a:ext cx="4692015" cy="1535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5" y="1484630"/>
            <a:ext cx="3526790" cy="16097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5" y="3500755"/>
            <a:ext cx="3368040" cy="19513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610" y="3356610"/>
            <a:ext cx="3298825" cy="25133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1760" y="168910"/>
            <a:ext cx="8578215" cy="6245225"/>
          </a:xfrm>
        </p:spPr>
        <p:txBody>
          <a:bodyPr/>
          <a:p>
            <a:pPr marL="342900" indent="-342900" algn="l">
              <a:buFont typeface="+mj-lt"/>
              <a:buAutoNum type="arabicPeriod" startAt="4"/>
            </a:pPr>
            <a:r>
              <a:rPr lang="zh-CN" altLang="en-US"/>
              <a:t>asset</a:t>
            </a:r>
            <a:r>
              <a:rPr lang="en-US" altLang="zh-CN"/>
              <a:t>/source </a:t>
            </a:r>
            <a:r>
              <a:rPr lang="zh-CN" altLang="en-US" sz="1400"/>
              <a:t>通用资源类型</a:t>
            </a:r>
            <a:r>
              <a:rPr lang="zh-CN" altLang="en-US" sz="1400"/>
              <a:t>。</a:t>
            </a:r>
            <a:endParaRPr lang="zh-CN" altLang="en-US" sz="1400"/>
          </a:p>
          <a:p>
            <a:pPr algn="l"/>
            <a:r>
              <a:rPr lang="zh-CN" altLang="en-US" sz="1400"/>
              <a:t>导出资源的源代码。之前通过使用 raw-loader 实现。即：所有匹配的文件将原样注入到 bundle 中。</a:t>
            </a:r>
            <a:endParaRPr lang="zh-CN" altLang="en-US" sz="1400"/>
          </a:p>
          <a:p>
            <a:pPr algn="l"/>
            <a:r>
              <a:rPr lang="en-US" altLang="zh-CN" sz="1400">
                <a:solidFill>
                  <a:srgbClr val="FF0000"/>
                </a:solidFill>
              </a:rPr>
              <a:t> 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webpack.config.js</a:t>
            </a:r>
            <a:endParaRPr lang="en-US" altLang="zh-CN" sz="1400">
              <a:solidFill>
                <a:srgbClr val="FF0000"/>
              </a:solidFill>
            </a:endParaRPr>
          </a:p>
          <a:p>
            <a:pPr algn="l">
              <a:buFont typeface="+mj-lt"/>
            </a:pPr>
            <a:endParaRPr lang="en-US" altLang="zh-CN" sz="140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" y="1268730"/>
            <a:ext cx="2537460" cy="3891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865" y="1268730"/>
            <a:ext cx="4472940" cy="875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765" y="3789045"/>
            <a:ext cx="4122420" cy="25787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255" y="2348865"/>
            <a:ext cx="2398395" cy="11588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1760" y="168910"/>
            <a:ext cx="8578215" cy="6245225"/>
          </a:xfrm>
        </p:spPr>
        <p:txBody>
          <a:bodyPr/>
          <a:p>
            <a:pPr marL="342900" indent="-342900" algn="l">
              <a:buFont typeface="+mj-lt"/>
              <a:buAutoNum type="arabicPeriod" startAt="5"/>
            </a:pPr>
            <a:r>
              <a:rPr lang="zh-CN" altLang="en-US"/>
              <a:t>asset</a:t>
            </a:r>
            <a:r>
              <a:rPr lang="en-US" altLang="zh-CN"/>
              <a:t> </a:t>
            </a:r>
            <a:r>
              <a:rPr lang="zh-CN" altLang="en-US" sz="1400"/>
              <a:t>通用资源类型</a:t>
            </a:r>
            <a:r>
              <a:rPr lang="zh-CN" altLang="en-US" sz="1400"/>
              <a:t>。</a:t>
            </a:r>
            <a:endParaRPr lang="zh-CN" altLang="en-US" sz="1400"/>
          </a:p>
          <a:p>
            <a:pPr algn="l"/>
            <a:r>
              <a:rPr lang="zh-CN" altLang="en-US" sz="1400"/>
              <a:t>在导出一个 data URI 和发送一个单独的文件之间自动选择。之前通过使用 url-loader，并且配置资源体积限制实现。</a:t>
            </a:r>
            <a:endParaRPr lang="zh-CN" altLang="en-US" sz="1400"/>
          </a:p>
          <a:p>
            <a:pPr algn="l"/>
            <a:r>
              <a:rPr lang="en-US" altLang="zh-CN" sz="1400">
                <a:solidFill>
                  <a:srgbClr val="FF0000"/>
                </a:solidFill>
              </a:rPr>
              <a:t> </a:t>
            </a:r>
            <a:r>
              <a:rPr lang="en-US" altLang="zh-CN" sz="1400">
                <a:solidFill>
                  <a:srgbClr val="FF0000"/>
                </a:solidFill>
                <a:sym typeface="+mn-ea"/>
              </a:rPr>
              <a:t>webpack.config.js</a:t>
            </a:r>
            <a:endParaRPr lang="en-US" altLang="zh-CN" sz="1400">
              <a:solidFill>
                <a:srgbClr val="FF0000"/>
              </a:solidFill>
            </a:endParaRPr>
          </a:p>
          <a:p>
            <a:pPr algn="l">
              <a:buFont typeface="+mj-lt"/>
            </a:pPr>
            <a:endParaRPr lang="en-US" altLang="zh-CN" sz="1400">
              <a:solidFill>
                <a:srgbClr val="FF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955" y="1124585"/>
            <a:ext cx="3510280" cy="248602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" y="1772920"/>
            <a:ext cx="3837940" cy="15748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1955" y="3716655"/>
            <a:ext cx="3510915" cy="29825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5" y="3860800"/>
            <a:ext cx="3854450" cy="1798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09" name="Title 1"/>
          <p:cNvSpPr txBox="1"/>
          <p:nvPr>
            <p:custDataLst>
              <p:tags r:id="rId2"/>
            </p:custDataLst>
          </p:nvPr>
        </p:nvSpPr>
        <p:spPr>
          <a:xfrm>
            <a:off x="2950750" y="525649"/>
            <a:ext cx="3204917" cy="55959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b="1" spc="30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文件打包后</a:t>
            </a:r>
            <a:r>
              <a:rPr lang="en-US" altLang="zh-CN" sz="1800" b="1" spc="30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js</a:t>
            </a:r>
            <a:r>
              <a:rPr lang="zh-CN" altLang="en-US" sz="1800" b="1" spc="300"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endParaRPr lang="zh-CN" altLang="en-US" sz="1800" b="1" spc="300">
              <a:solidFill>
                <a:srgbClr val="000000">
                  <a:lumMod val="75000"/>
                  <a:lumOff val="25000"/>
                </a:srgb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11" name="组合 210"/>
          <p:cNvGrpSpPr/>
          <p:nvPr>
            <p:custDataLst>
              <p:tags r:id="rId3"/>
            </p:custDataLst>
          </p:nvPr>
        </p:nvGrpSpPr>
        <p:grpSpPr>
          <a:xfrm>
            <a:off x="2518280" y="525794"/>
            <a:ext cx="255100" cy="301927"/>
            <a:chOff x="4902132" y="609462"/>
            <a:chExt cx="340133" cy="402569"/>
          </a:xfrm>
          <a:solidFill>
            <a:sysClr val="window" lastClr="FFFFFF">
              <a:lumMod val="85000"/>
            </a:sysClr>
          </a:solidFill>
        </p:grpSpPr>
        <p:sp>
          <p:nvSpPr>
            <p:cNvPr id="216" name="矩形 215"/>
            <p:cNvSpPr/>
            <p:nvPr>
              <p:custDataLst>
                <p:tags r:id="rId4"/>
              </p:custDataLst>
            </p:nvPr>
          </p:nvSpPr>
          <p:spPr>
            <a:xfrm>
              <a:off x="5190410" y="609462"/>
              <a:ext cx="51855" cy="402569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>
                    <a:lumMod val="50000"/>
                    <a:lumOff val="50000"/>
                  </a:srgbClr>
                </a:solidFill>
              </a:endParaRPr>
            </a:p>
          </p:txBody>
        </p:sp>
        <p:sp>
          <p:nvSpPr>
            <p:cNvPr id="217" name="矩形 216"/>
            <p:cNvSpPr/>
            <p:nvPr>
              <p:custDataLst>
                <p:tags r:id="rId5"/>
              </p:custDataLst>
            </p:nvPr>
          </p:nvSpPr>
          <p:spPr>
            <a:xfrm>
              <a:off x="5047863" y="735806"/>
              <a:ext cx="50102" cy="27622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000000">
                    <a:lumMod val="50000"/>
                    <a:lumOff val="50000"/>
                  </a:srgbClr>
                </a:solidFill>
              </a:endParaRPr>
            </a:p>
          </p:txBody>
        </p:sp>
        <p:sp>
          <p:nvSpPr>
            <p:cNvPr id="218" name="矩形 217"/>
            <p:cNvSpPr/>
            <p:nvPr>
              <p:custDataLst>
                <p:tags r:id="rId6"/>
              </p:custDataLst>
            </p:nvPr>
          </p:nvSpPr>
          <p:spPr>
            <a:xfrm>
              <a:off x="4902132" y="852488"/>
              <a:ext cx="51855" cy="159543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000000">
                    <a:lumMod val="50000"/>
                    <a:lumOff val="50000"/>
                  </a:srgbClr>
                </a:solidFill>
              </a:endParaRPr>
            </a:p>
          </p:txBody>
        </p:sp>
      </p:grpSp>
      <p:grpSp>
        <p:nvGrpSpPr>
          <p:cNvPr id="212" name="组合 211"/>
          <p:cNvGrpSpPr/>
          <p:nvPr>
            <p:custDataLst>
              <p:tags r:id="rId7"/>
            </p:custDataLst>
          </p:nvPr>
        </p:nvGrpSpPr>
        <p:grpSpPr>
          <a:xfrm>
            <a:off x="6479086" y="669939"/>
            <a:ext cx="255100" cy="301927"/>
            <a:chOff x="3268272" y="1083754"/>
            <a:chExt cx="340133" cy="402569"/>
          </a:xfrm>
          <a:solidFill>
            <a:sysClr val="window" lastClr="FFFFFF">
              <a:lumMod val="85000"/>
            </a:sysClr>
          </a:solidFill>
        </p:grpSpPr>
        <p:sp>
          <p:nvSpPr>
            <p:cNvPr id="213" name="矩形 212"/>
            <p:cNvSpPr/>
            <p:nvPr>
              <p:custDataLst>
                <p:tags r:id="rId8"/>
              </p:custDataLst>
            </p:nvPr>
          </p:nvSpPr>
          <p:spPr>
            <a:xfrm>
              <a:off x="3268272" y="1083754"/>
              <a:ext cx="51855" cy="402569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000000">
                    <a:lumMod val="50000"/>
                    <a:lumOff val="50000"/>
                  </a:srgbClr>
                </a:solidFill>
              </a:endParaRPr>
            </a:p>
          </p:txBody>
        </p:sp>
        <p:sp>
          <p:nvSpPr>
            <p:cNvPr id="214" name="矩形 213"/>
            <p:cNvSpPr/>
            <p:nvPr>
              <p:custDataLst>
                <p:tags r:id="rId9"/>
              </p:custDataLst>
            </p:nvPr>
          </p:nvSpPr>
          <p:spPr>
            <a:xfrm>
              <a:off x="3414003" y="1210098"/>
              <a:ext cx="49922" cy="276225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000000">
                    <a:lumMod val="50000"/>
                    <a:lumOff val="50000"/>
                  </a:srgbClr>
                </a:solidFill>
              </a:endParaRPr>
            </a:p>
          </p:txBody>
        </p:sp>
        <p:sp>
          <p:nvSpPr>
            <p:cNvPr id="215" name="矩形 214"/>
            <p:cNvSpPr/>
            <p:nvPr>
              <p:custDataLst>
                <p:tags r:id="rId10"/>
              </p:custDataLst>
            </p:nvPr>
          </p:nvSpPr>
          <p:spPr>
            <a:xfrm>
              <a:off x="3556550" y="1326780"/>
              <a:ext cx="51855" cy="159543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>
              <a:noFill/>
            </a:ln>
          </p:spPr>
          <p:style>
            <a:lnRef idx="2">
              <a:srgbClr val="1F74AD">
                <a:shade val="50000"/>
              </a:srgbClr>
            </a:lnRef>
            <a:fillRef idx="1">
              <a:srgbClr val="1F74AD"/>
            </a:fillRef>
            <a:effectRef idx="0">
              <a:srgbClr val="1F74AD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000000">
                    <a:lumMod val="50000"/>
                    <a:lumOff val="50000"/>
                  </a:srgbClr>
                </a:solidFill>
              </a:endParaRPr>
            </a:p>
          </p:txBody>
        </p:sp>
      </p:grpSp>
      <p:pic>
        <p:nvPicPr>
          <p:cNvPr id="4" name="内容占位符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9930" y="2847975"/>
            <a:ext cx="6268720" cy="37433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单圆角矩形 12"/>
          <p:cNvSpPr/>
          <p:nvPr/>
        </p:nvSpPr>
        <p:spPr>
          <a:xfrm>
            <a:off x="251460" y="1318895"/>
            <a:ext cx="1374775" cy="1261745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</a:rPr>
              <a:t>引入</a:t>
            </a:r>
            <a:r>
              <a:rPr lang="zh-CN" altLang="en-US">
                <a:solidFill>
                  <a:schemeClr val="tx1"/>
                </a:solidFill>
              </a:rPr>
              <a:t>資源文件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单圆角矩形 13"/>
          <p:cNvSpPr/>
          <p:nvPr/>
        </p:nvSpPr>
        <p:spPr>
          <a:xfrm>
            <a:off x="251460" y="4364990"/>
            <a:ext cx="1388745" cy="1289050"/>
          </a:xfrm>
          <a:prstGeom prst="round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90000"/>
              </a:lnSpc>
            </a:pPr>
            <a:r>
              <a:rPr lang="zh-CN" altLang="en-US">
                <a:solidFill>
                  <a:schemeClr val="tx1"/>
                </a:solidFill>
              </a:rPr>
              <a:t>文件插入</a:t>
            </a:r>
            <a:r>
              <a:rPr lang="en-US" altLang="zh-CN">
                <a:solidFill>
                  <a:schemeClr val="tx1"/>
                </a:solidFill>
              </a:rPr>
              <a:t>dom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7540" y="1318895"/>
            <a:ext cx="6458585" cy="1197610"/>
          </a:xfrm>
          <a:prstGeom prst="rect">
            <a:avLst/>
          </a:prstGeom>
        </p:spPr>
      </p:pic>
      <p:cxnSp>
        <p:nvCxnSpPr>
          <p:cNvPr id="18" name="直接箭头连接符 17"/>
          <p:cNvCxnSpPr>
            <a:stCxn id="13" idx="3"/>
          </p:cNvCxnSpPr>
          <p:nvPr/>
        </p:nvCxnSpPr>
        <p:spPr>
          <a:xfrm flipV="1">
            <a:off x="1626235" y="1700530"/>
            <a:ext cx="1938020" cy="249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4" idx="3"/>
          </p:cNvCxnSpPr>
          <p:nvPr/>
        </p:nvCxnSpPr>
        <p:spPr>
          <a:xfrm flipV="1">
            <a:off x="1640205" y="4509135"/>
            <a:ext cx="2284095" cy="5003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4"/>
          <p:cNvSpPr/>
          <p:nvPr>
            <p:ph idx="1"/>
          </p:nvPr>
        </p:nvSpPr>
        <p:spPr>
          <a:xfrm>
            <a:off x="179705" y="188595"/>
            <a:ext cx="8516620" cy="5897880"/>
          </a:xfrm>
        </p:spPr>
        <p:txBody>
          <a:bodyPr/>
          <a:p>
            <a:pPr marL="0" indent="0">
              <a:buNone/>
            </a:pPr>
            <a:r>
              <a:rPr lang="en-US" altLang="zh-CN" sz="1200">
                <a:sym typeface="+mn-ea"/>
              </a:rPr>
              <a:t>       </a:t>
            </a:r>
            <a:r>
              <a:rPr lang="zh-CN" altLang="en-US" sz="1200">
                <a:sym typeface="+mn-ea"/>
              </a:rPr>
              <a:t>__webpack_require__</a:t>
            </a:r>
            <a:endParaRPr lang="zh-CN" altLang="en-US" sz="1200"/>
          </a:p>
          <a:p>
            <a:endParaRPr lang="zh-CN" altLang="en-US" sz="1200"/>
          </a:p>
          <a:p>
            <a:endParaRPr lang="zh-CN" altLang="en-US" sz="1200"/>
          </a:p>
          <a:p>
            <a:r>
              <a:rPr lang="zh-CN" altLang="en-US" sz="1200"/>
              <a:t>__webpack_require__函数可以类比CommonJS的require，都是加载模块代码。和NodeJS的设计很类似，都是先从缓存取用，否则加载模块并放入缓存。</a:t>
            </a:r>
            <a:endParaRPr lang="zh-CN" altLang="en-US" sz="1200"/>
          </a:p>
          <a:p>
            <a:r>
              <a:rPr lang="zh-CN" altLang="en-US" sz="1200"/>
              <a:t>__webpack_require__所在的闭包能访问外层变量modules和缓存installedModules。这个很关键，因为modules是webpack打包后立即执行函数传入的参数。modules是一个object，key是string类型，value是function类型。</a:t>
            </a:r>
            <a:endParaRPr lang="zh-CN" altLang="en-US" sz="1200"/>
          </a:p>
          <a:p>
            <a:pPr marL="0" indent="0">
              <a:buNone/>
            </a:pPr>
            <a:endParaRPr lang="zh-CN" altLang="en-US" sz="1200"/>
          </a:p>
          <a:p>
            <a:pPr marL="0" indent="0">
              <a:buNone/>
            </a:pPr>
            <a:endParaRPr lang="zh-CN" altLang="en-US" sz="1200"/>
          </a:p>
          <a:p>
            <a:pPr marL="0" indent="0">
              <a:buNone/>
            </a:pPr>
            <a:endParaRPr lang="zh-CN" altLang="en-US" sz="1200"/>
          </a:p>
          <a:p>
            <a:pPr marL="0" indent="0">
              <a:buNone/>
            </a:pPr>
            <a:r>
              <a:rPr lang="en-US" altLang="zh-CN" sz="1200"/>
              <a:t> </a:t>
            </a:r>
            <a:r>
              <a:rPr lang="zh-CN" altLang="en-US" sz="1200"/>
              <a:t>这里我们看到了两个函数，分别是__webpack_require__.r和__webpack_require__.d。</a:t>
            </a:r>
            <a:endParaRPr lang="zh-CN" alt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/>
              <a:t>__webpack_require__.r方法主要是标识该模块为es模块。</a:t>
            </a:r>
            <a:endParaRPr lang="zh-CN" altLang="en-US" sz="120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/>
              <a:t>__webpack_require__.d方法是提供Getter给导出的方法、变量。</a:t>
            </a:r>
            <a:endParaRPr lang="zh-CN" altLang="en-US" sz="1200"/>
          </a:p>
          <a:p>
            <a:pPr>
              <a:buNone/>
            </a:pPr>
            <a:endParaRPr lang="zh-CN" altLang="en-US" sz="1200"/>
          </a:p>
          <a:p>
            <a:pPr marL="0" indent="0">
              <a:buNone/>
            </a:pPr>
            <a:endParaRPr lang="zh-CN" altLang="en-US" sz="1200"/>
          </a:p>
        </p:txBody>
      </p:sp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内容占位符 4"/>
          <p:cNvSpPr/>
          <p:nvPr>
            <p:ph idx="1"/>
          </p:nvPr>
        </p:nvSpPr>
        <p:spPr>
          <a:xfrm>
            <a:off x="170180" y="228600"/>
            <a:ext cx="8516620" cy="5897880"/>
          </a:xfrm>
        </p:spPr>
        <p:txBody>
          <a:bodyPr/>
          <a:p>
            <a:pPr marL="0" indent="0" algn="ctr">
              <a:buNone/>
            </a:pPr>
            <a:r>
              <a:rPr lang="en-US" altLang="zh-CN" sz="1200">
                <a:sym typeface="+mn-ea"/>
              </a:rPr>
              <a:t>      </a:t>
            </a:r>
            <a:r>
              <a:rPr lang="en-US" altLang="zh-CN" sz="1800">
                <a:sym typeface="+mn-ea"/>
              </a:rPr>
              <a:t> </a:t>
            </a:r>
            <a:r>
              <a:rPr lang="zh-CN" altLang="en-US" sz="1800">
                <a:sym typeface="+mn-ea"/>
              </a:rPr>
              <a:t>加载</a:t>
            </a:r>
            <a:r>
              <a:rPr lang="en-US" altLang="zh-CN" sz="1800">
                <a:sym typeface="+mn-ea"/>
              </a:rPr>
              <a:t>css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200"/>
              <a:t>1.</a:t>
            </a:r>
            <a:r>
              <a:rPr lang="zh-CN" altLang="en-US" sz="1400"/>
              <a:t>安装</a:t>
            </a:r>
            <a:r>
              <a:rPr lang="en-US" altLang="zh-CN" sz="1400"/>
              <a:t>css-loader,less-loade </a:t>
            </a:r>
            <a:endParaRPr lang="en-US" altLang="zh-CN" sz="140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r>
              <a:rPr lang="en-US" altLang="zh-CN" sz="1400"/>
              <a:t>  </a:t>
            </a:r>
            <a:r>
              <a:rPr lang="zh-CN" altLang="en-US" sz="1400"/>
              <a:t>该图的意思是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 sz="1400"/>
              <a:t>                                                                                                     </a:t>
            </a:r>
            <a:endParaRPr lang="zh-CN" altLang="en-US" sz="1200"/>
          </a:p>
          <a:p>
            <a:pPr marL="0" indent="0">
              <a:buNone/>
            </a:pPr>
            <a:endParaRPr lang="zh-CN" altLang="en-US" sz="1200"/>
          </a:p>
          <a:p>
            <a:pPr marL="0" indent="0">
              <a:buNone/>
            </a:pPr>
            <a:endParaRPr lang="zh-CN" altLang="en-US" sz="1200"/>
          </a:p>
          <a:p>
            <a:pPr marL="0" indent="0">
              <a:buNone/>
            </a:pPr>
            <a:r>
              <a:rPr lang="en-US" altLang="zh-CN" sz="1200"/>
              <a:t> </a:t>
            </a:r>
            <a:endParaRPr lang="zh-CN" altLang="en-US" sz="1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908685"/>
            <a:ext cx="5719445" cy="10845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073" name="内容占位符 2"/>
          <p:cNvSpPr>
            <a:spLocks noGrp="1"/>
          </p:cNvSpPr>
          <p:nvPr>
            <p:ph idx="1"/>
          </p:nvPr>
        </p:nvSpPr>
        <p:spPr>
          <a:xfrm>
            <a:off x="277813" y="207963"/>
            <a:ext cx="8158162" cy="5478462"/>
          </a:xfrm>
        </p:spPr>
        <p:txBody>
          <a:bodyPr anchor="t" anchorCtr="0"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400" b="1"/>
              <a:t>     </a:t>
            </a:r>
            <a:r>
              <a:rPr lang="zh-CN" altLang="en-US" sz="2400" b="1"/>
              <a:t>工作过程简介</a:t>
            </a:r>
            <a:endParaRPr lang="zh-CN" altLang="en-US" sz="2400" b="1"/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1400"/>
              <a:t>Webpack 工作原理图</a:t>
            </a:r>
            <a:endParaRPr lang="zh-CN" altLang="en-US" sz="140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755650" y="1916430"/>
            <a:ext cx="6405880" cy="36036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sp>
        <p:nvSpPr>
          <p:cNvPr id="4097" name="副标题 2" descr="7b0a20202020227461726765744d6f64756c65223a202270726f636573734f6e6c696e65466f6e7473220a7d0a"/>
          <p:cNvSpPr>
            <a:spLocks noGrp="1"/>
          </p:cNvSpPr>
          <p:nvPr>
            <p:ph type="subTitle" idx="4294967295"/>
          </p:nvPr>
        </p:nvSpPr>
        <p:spPr>
          <a:xfrm>
            <a:off x="771525" y="143510"/>
            <a:ext cx="7900035" cy="6235065"/>
          </a:xfrm>
          <a:noFill/>
          <a:ln w="9525">
            <a:noFill/>
          </a:ln>
        </p:spPr>
        <p:txBody>
          <a:bodyPr anchor="t" anchorCtr="0">
            <a:no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那这里我们先来快速理解一下 Webpack 打包的核心工作过程。我们以一个普通的前端项目为例，项目中一般都会散落着各种各样的代码及资源文件，如下图所示：</a:t>
            </a: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>
                <a:solidFill>
                  <a:srgbClr val="000000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比如 JS、CSS、图片、字体等，这些文件在 Webpack 的思想中都属于当前项目中的一个模块。Webpack 可以通过打包，将它们最终聚集到一起。</a:t>
            </a:r>
            <a:endParaRPr lang="zh-CN" altLang="en-US" sz="1400">
              <a:solidFill>
                <a:srgbClr val="000000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1043940" y="1412875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.js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2483485" y="1412875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.html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923030" y="1412875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.css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5362575" y="1412875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.png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6802120" y="1412875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.json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1043940" y="2708910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.js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483485" y="2708910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.js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3923665" y="2708910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.jpg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5363845" y="2780665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.css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6803390" y="2708910"/>
            <a:ext cx="948690" cy="86550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800">
                <a:solidFill>
                  <a:schemeClr val="lt1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.scss</a:t>
            </a:r>
            <a:endParaRPr lang="en-US" altLang="zh-CN" sz="1800">
              <a:solidFill>
                <a:schemeClr val="lt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pic>
        <p:nvPicPr>
          <p:cNvPr id="5122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163" y="2708275"/>
            <a:ext cx="3230562" cy="2924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3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288" y="2871788"/>
            <a:ext cx="4229100" cy="25987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6" name="图形 132"/>
          <p:cNvSpPr/>
          <p:nvPr>
            <p:custDataLst>
              <p:tags r:id="rId5"/>
            </p:custDataLst>
          </p:nvPr>
        </p:nvSpPr>
        <p:spPr>
          <a:xfrm>
            <a:off x="8073390" y="5192395"/>
            <a:ext cx="297815" cy="229870"/>
          </a:xfrm>
          <a:custGeom>
            <a:avLst/>
            <a:gdLst>
              <a:gd name="connsiteX0" fmla="*/ 83584 w 180739"/>
              <a:gd name="connsiteY0" fmla="*/ 0 h 97648"/>
              <a:gd name="connsiteX1" fmla="*/ 33102 w 180739"/>
              <a:gd name="connsiteY1" fmla="*/ 78105 h 97648"/>
              <a:gd name="connsiteX2" fmla="*/ 180740 w 180739"/>
              <a:gd name="connsiteY2" fmla="*/ 51435 h 97648"/>
              <a:gd name="connsiteX3" fmla="*/ 174072 w 180739"/>
              <a:gd name="connsiteY3" fmla="*/ 1905 h 9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739" h="97648">
                <a:moveTo>
                  <a:pt x="83584" y="0"/>
                </a:moveTo>
                <a:cubicBezTo>
                  <a:pt x="83584" y="0"/>
                  <a:pt x="-64053" y="21908"/>
                  <a:pt x="33102" y="78105"/>
                </a:cubicBezTo>
                <a:cubicBezTo>
                  <a:pt x="130257" y="134303"/>
                  <a:pt x="180740" y="51435"/>
                  <a:pt x="180740" y="51435"/>
                </a:cubicBezTo>
                <a:lnTo>
                  <a:pt x="174072" y="1905"/>
                </a:lnTo>
              </a:path>
            </a:pathLst>
          </a:custGeom>
          <a:solidFill>
            <a:srgbClr val="B3382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7" name="图形 132"/>
          <p:cNvSpPr/>
          <p:nvPr>
            <p:custDataLst>
              <p:tags r:id="rId6"/>
            </p:custDataLst>
          </p:nvPr>
        </p:nvSpPr>
        <p:spPr>
          <a:xfrm>
            <a:off x="7767955" y="6223635"/>
            <a:ext cx="180340" cy="189865"/>
          </a:xfrm>
          <a:custGeom>
            <a:avLst/>
            <a:gdLst>
              <a:gd name="connsiteX0" fmla="*/ 109017 w 109401"/>
              <a:gd name="connsiteY0" fmla="*/ 29404 h 80718"/>
              <a:gd name="connsiteX1" fmla="*/ 4242 w 109401"/>
              <a:gd name="connsiteY1" fmla="*/ 20831 h 80718"/>
              <a:gd name="connsiteX2" fmla="*/ 109017 w 109401"/>
              <a:gd name="connsiteY2" fmla="*/ 29404 h 80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401" h="80718">
                <a:moveTo>
                  <a:pt x="109017" y="29404"/>
                </a:moveTo>
                <a:cubicBezTo>
                  <a:pt x="109017" y="29404"/>
                  <a:pt x="-25286" y="-30604"/>
                  <a:pt x="4242" y="20831"/>
                </a:cubicBezTo>
                <a:cubicBezTo>
                  <a:pt x="33769" y="72266"/>
                  <a:pt x="115684" y="120844"/>
                  <a:pt x="109017" y="29404"/>
                </a:cubicBezTo>
                <a:close/>
              </a:path>
            </a:pathLst>
          </a:custGeom>
          <a:solidFill>
            <a:srgbClr val="006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9" name="图形 132"/>
          <p:cNvSpPr/>
          <p:nvPr>
            <p:custDataLst>
              <p:tags r:id="rId7"/>
            </p:custDataLst>
          </p:nvPr>
        </p:nvSpPr>
        <p:spPr>
          <a:xfrm>
            <a:off x="7762240" y="6182995"/>
            <a:ext cx="90805" cy="170180"/>
          </a:xfrm>
          <a:custGeom>
            <a:avLst/>
            <a:gdLst>
              <a:gd name="connsiteX0" fmla="*/ 55245 w 55244"/>
              <a:gd name="connsiteY0" fmla="*/ 27622 h 72390"/>
              <a:gd name="connsiteX1" fmla="*/ 31432 w 55244"/>
              <a:gd name="connsiteY1" fmla="*/ 72390 h 72390"/>
              <a:gd name="connsiteX2" fmla="*/ 0 w 55244"/>
              <a:gd name="connsiteY2" fmla="*/ 46672 h 72390"/>
              <a:gd name="connsiteX3" fmla="*/ 20955 w 55244"/>
              <a:gd name="connsiteY3" fmla="*/ 0 h 7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4" h="72390">
                <a:moveTo>
                  <a:pt x="55245" y="27622"/>
                </a:moveTo>
                <a:lnTo>
                  <a:pt x="31432" y="72390"/>
                </a:lnTo>
                <a:lnTo>
                  <a:pt x="0" y="46672"/>
                </a:lnTo>
                <a:lnTo>
                  <a:pt x="20955" y="0"/>
                </a:ln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0" name="图形 132"/>
          <p:cNvSpPr/>
          <p:nvPr>
            <p:custDataLst>
              <p:tags r:id="rId8"/>
            </p:custDataLst>
          </p:nvPr>
        </p:nvSpPr>
        <p:spPr>
          <a:xfrm>
            <a:off x="7762240" y="6241415"/>
            <a:ext cx="75565" cy="112395"/>
          </a:xfrm>
          <a:custGeom>
            <a:avLst/>
            <a:gdLst>
              <a:gd name="connsiteX0" fmla="*/ 45720 w 45719"/>
              <a:gd name="connsiteY0" fmla="*/ 20003 h 47625"/>
              <a:gd name="connsiteX1" fmla="*/ 9525 w 45719"/>
              <a:gd name="connsiteY1" fmla="*/ 0 h 47625"/>
              <a:gd name="connsiteX2" fmla="*/ 0 w 45719"/>
              <a:gd name="connsiteY2" fmla="*/ 21908 h 47625"/>
              <a:gd name="connsiteX3" fmla="*/ 31432 w 45719"/>
              <a:gd name="connsiteY3" fmla="*/ 47625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19" h="47625">
                <a:moveTo>
                  <a:pt x="45720" y="20003"/>
                </a:moveTo>
                <a:lnTo>
                  <a:pt x="9525" y="0"/>
                </a:lnTo>
                <a:lnTo>
                  <a:pt x="0" y="21908"/>
                </a:lnTo>
                <a:lnTo>
                  <a:pt x="31432" y="4762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1" name="图形 132"/>
          <p:cNvSpPr/>
          <p:nvPr>
            <p:custDataLst>
              <p:tags r:id="rId9"/>
            </p:custDataLst>
          </p:nvPr>
        </p:nvSpPr>
        <p:spPr>
          <a:xfrm>
            <a:off x="7776210" y="6259195"/>
            <a:ext cx="52070" cy="62865"/>
          </a:xfrm>
          <a:custGeom>
            <a:avLst/>
            <a:gdLst>
              <a:gd name="connsiteX0" fmla="*/ 31432 w 31432"/>
              <a:gd name="connsiteY0" fmla="*/ 17145 h 26670"/>
              <a:gd name="connsiteX1" fmla="*/ 0 w 31432"/>
              <a:gd name="connsiteY1" fmla="*/ 0 h 26670"/>
              <a:gd name="connsiteX2" fmla="*/ 25717 w 31432"/>
              <a:gd name="connsiteY2" fmla="*/ 26670 h 2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32" h="26670">
                <a:moveTo>
                  <a:pt x="31432" y="17145"/>
                </a:moveTo>
                <a:lnTo>
                  <a:pt x="0" y="0"/>
                </a:lnTo>
                <a:lnTo>
                  <a:pt x="25717" y="26670"/>
                </a:lnTo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2" name="图形 132"/>
          <p:cNvSpPr/>
          <p:nvPr>
            <p:custDataLst>
              <p:tags r:id="rId10"/>
            </p:custDataLst>
          </p:nvPr>
        </p:nvSpPr>
        <p:spPr>
          <a:xfrm>
            <a:off x="7597140" y="6268085"/>
            <a:ext cx="216535" cy="197485"/>
          </a:xfrm>
          <a:custGeom>
            <a:avLst/>
            <a:gdLst>
              <a:gd name="connsiteX0" fmla="*/ 131445 w 131444"/>
              <a:gd name="connsiteY0" fmla="*/ 36374 h 83998"/>
              <a:gd name="connsiteX1" fmla="*/ 112395 w 131444"/>
              <a:gd name="connsiteY1" fmla="*/ 83999 h 83998"/>
              <a:gd name="connsiteX2" fmla="*/ 86677 w 131444"/>
              <a:gd name="connsiteY2" fmla="*/ 78284 h 83998"/>
              <a:gd name="connsiteX3" fmla="*/ 76200 w 131444"/>
              <a:gd name="connsiteY3" fmla="*/ 69711 h 83998"/>
              <a:gd name="connsiteX4" fmla="*/ 0 w 131444"/>
              <a:gd name="connsiteY4" fmla="*/ 21134 h 83998"/>
              <a:gd name="connsiteX5" fmla="*/ 10477 w 131444"/>
              <a:gd name="connsiteY5" fmla="*/ 179 h 83998"/>
              <a:gd name="connsiteX6" fmla="*/ 42863 w 131444"/>
              <a:gd name="connsiteY6" fmla="*/ 8751 h 83998"/>
              <a:gd name="connsiteX7" fmla="*/ 82867 w 131444"/>
              <a:gd name="connsiteY7" fmla="*/ 19229 h 83998"/>
              <a:gd name="connsiteX8" fmla="*/ 100965 w 131444"/>
              <a:gd name="connsiteY8" fmla="*/ 11609 h 83998"/>
              <a:gd name="connsiteX9" fmla="*/ 131445 w 131444"/>
              <a:gd name="connsiteY9" fmla="*/ 36374 h 83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1444" h="83998">
                <a:moveTo>
                  <a:pt x="131445" y="36374"/>
                </a:moveTo>
                <a:lnTo>
                  <a:pt x="112395" y="83999"/>
                </a:lnTo>
                <a:cubicBezTo>
                  <a:pt x="112395" y="83999"/>
                  <a:pt x="86677" y="79236"/>
                  <a:pt x="86677" y="78284"/>
                </a:cubicBezTo>
                <a:cubicBezTo>
                  <a:pt x="86677" y="77331"/>
                  <a:pt x="78105" y="70664"/>
                  <a:pt x="76200" y="69711"/>
                </a:cubicBezTo>
                <a:cubicBezTo>
                  <a:pt x="74295" y="68759"/>
                  <a:pt x="0" y="22086"/>
                  <a:pt x="0" y="21134"/>
                </a:cubicBezTo>
                <a:cubicBezTo>
                  <a:pt x="0" y="20181"/>
                  <a:pt x="8572" y="1131"/>
                  <a:pt x="10477" y="179"/>
                </a:cubicBezTo>
                <a:cubicBezTo>
                  <a:pt x="12382" y="-774"/>
                  <a:pt x="26670" y="2084"/>
                  <a:pt x="42863" y="8751"/>
                </a:cubicBezTo>
                <a:cubicBezTo>
                  <a:pt x="59055" y="15419"/>
                  <a:pt x="77152" y="18276"/>
                  <a:pt x="82867" y="19229"/>
                </a:cubicBezTo>
                <a:cubicBezTo>
                  <a:pt x="88582" y="20181"/>
                  <a:pt x="100965" y="11609"/>
                  <a:pt x="100965" y="11609"/>
                </a:cubicBezTo>
                <a:lnTo>
                  <a:pt x="131445" y="36374"/>
                </a:lnTo>
                <a:close/>
              </a:path>
            </a:pathLst>
          </a:custGeom>
          <a:solidFill>
            <a:srgbClr val="FFCD52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3" name="图形 132"/>
          <p:cNvSpPr/>
          <p:nvPr>
            <p:custDataLst>
              <p:tags r:id="rId11"/>
            </p:custDataLst>
          </p:nvPr>
        </p:nvSpPr>
        <p:spPr>
          <a:xfrm>
            <a:off x="7740015" y="6301740"/>
            <a:ext cx="22860" cy="59690"/>
          </a:xfrm>
          <a:custGeom>
            <a:avLst/>
            <a:gdLst>
              <a:gd name="connsiteX0" fmla="*/ 4763 w 13960"/>
              <a:gd name="connsiteY0" fmla="*/ 0 h 25479"/>
              <a:gd name="connsiteX1" fmla="*/ 12383 w 13960"/>
              <a:gd name="connsiteY1" fmla="*/ 13335 h 25479"/>
              <a:gd name="connsiteX2" fmla="*/ 13335 w 13960"/>
              <a:gd name="connsiteY2" fmla="*/ 24765 h 25479"/>
              <a:gd name="connsiteX3" fmla="*/ 10478 w 13960"/>
              <a:gd name="connsiteY3" fmla="*/ 24765 h 25479"/>
              <a:gd name="connsiteX4" fmla="*/ 8573 w 13960"/>
              <a:gd name="connsiteY4" fmla="*/ 16193 h 25479"/>
              <a:gd name="connsiteX5" fmla="*/ 0 w 13960"/>
              <a:gd name="connsiteY5" fmla="*/ 2858 h 25479"/>
              <a:gd name="connsiteX6" fmla="*/ 4763 w 13960"/>
              <a:gd name="connsiteY6" fmla="*/ 0 h 2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960" h="25479">
                <a:moveTo>
                  <a:pt x="4763" y="0"/>
                </a:moveTo>
                <a:cubicBezTo>
                  <a:pt x="4763" y="0"/>
                  <a:pt x="10478" y="10478"/>
                  <a:pt x="12383" y="13335"/>
                </a:cubicBezTo>
                <a:cubicBezTo>
                  <a:pt x="14288" y="16193"/>
                  <a:pt x="14288" y="23813"/>
                  <a:pt x="13335" y="24765"/>
                </a:cubicBezTo>
                <a:cubicBezTo>
                  <a:pt x="12383" y="25718"/>
                  <a:pt x="11430" y="25718"/>
                  <a:pt x="10478" y="24765"/>
                </a:cubicBezTo>
                <a:cubicBezTo>
                  <a:pt x="9525" y="23813"/>
                  <a:pt x="8573" y="18097"/>
                  <a:pt x="8573" y="16193"/>
                </a:cubicBezTo>
                <a:cubicBezTo>
                  <a:pt x="7620" y="14288"/>
                  <a:pt x="0" y="2858"/>
                  <a:pt x="0" y="2858"/>
                </a:cubicBezTo>
                <a:lnTo>
                  <a:pt x="4763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4" name="图形 132"/>
          <p:cNvSpPr/>
          <p:nvPr>
            <p:custDataLst>
              <p:tags r:id="rId12"/>
            </p:custDataLst>
          </p:nvPr>
        </p:nvSpPr>
        <p:spPr>
          <a:xfrm>
            <a:off x="7720965" y="6308725"/>
            <a:ext cx="21590" cy="54610"/>
          </a:xfrm>
          <a:custGeom>
            <a:avLst/>
            <a:gdLst>
              <a:gd name="connsiteX0" fmla="*/ 7620 w 13096"/>
              <a:gd name="connsiteY0" fmla="*/ 953 h 23126"/>
              <a:gd name="connsiteX1" fmla="*/ 12382 w 13096"/>
              <a:gd name="connsiteY1" fmla="*/ 11430 h 23126"/>
              <a:gd name="connsiteX2" fmla="*/ 12382 w 13096"/>
              <a:gd name="connsiteY2" fmla="*/ 21908 h 23126"/>
              <a:gd name="connsiteX3" fmla="*/ 9525 w 13096"/>
              <a:gd name="connsiteY3" fmla="*/ 22860 h 23126"/>
              <a:gd name="connsiteX4" fmla="*/ 7620 w 13096"/>
              <a:gd name="connsiteY4" fmla="*/ 12383 h 23126"/>
              <a:gd name="connsiteX5" fmla="*/ 0 w 13096"/>
              <a:gd name="connsiteY5" fmla="*/ 0 h 23126"/>
              <a:gd name="connsiteX6" fmla="*/ 7620 w 13096"/>
              <a:gd name="connsiteY6" fmla="*/ 953 h 2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096" h="23126">
                <a:moveTo>
                  <a:pt x="7620" y="953"/>
                </a:moveTo>
                <a:cubicBezTo>
                  <a:pt x="7620" y="953"/>
                  <a:pt x="12382" y="10478"/>
                  <a:pt x="12382" y="11430"/>
                </a:cubicBezTo>
                <a:cubicBezTo>
                  <a:pt x="13335" y="12383"/>
                  <a:pt x="13335" y="21908"/>
                  <a:pt x="12382" y="21908"/>
                </a:cubicBezTo>
                <a:cubicBezTo>
                  <a:pt x="12382" y="21908"/>
                  <a:pt x="9525" y="23813"/>
                  <a:pt x="9525" y="22860"/>
                </a:cubicBezTo>
                <a:cubicBezTo>
                  <a:pt x="9525" y="21908"/>
                  <a:pt x="8572" y="13335"/>
                  <a:pt x="7620" y="12383"/>
                </a:cubicBezTo>
                <a:cubicBezTo>
                  <a:pt x="7620" y="11430"/>
                  <a:pt x="0" y="0"/>
                  <a:pt x="0" y="0"/>
                </a:cubicBezTo>
                <a:lnTo>
                  <a:pt x="7620" y="953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6" name="图形 132"/>
          <p:cNvSpPr/>
          <p:nvPr>
            <p:custDataLst>
              <p:tags r:id="rId13"/>
            </p:custDataLst>
          </p:nvPr>
        </p:nvSpPr>
        <p:spPr>
          <a:xfrm>
            <a:off x="8625840" y="5361305"/>
            <a:ext cx="95885" cy="163195"/>
          </a:xfrm>
          <a:custGeom>
            <a:avLst/>
            <a:gdLst>
              <a:gd name="connsiteX0" fmla="*/ 0 w 58102"/>
              <a:gd name="connsiteY0" fmla="*/ 29528 h 69532"/>
              <a:gd name="connsiteX1" fmla="*/ 40957 w 58102"/>
              <a:gd name="connsiteY1" fmla="*/ 0 h 69532"/>
              <a:gd name="connsiteX2" fmla="*/ 58102 w 58102"/>
              <a:gd name="connsiteY2" fmla="*/ 37148 h 69532"/>
              <a:gd name="connsiteX3" fmla="*/ 17145 w 58102"/>
              <a:gd name="connsiteY3" fmla="*/ 69533 h 69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02" h="69532">
                <a:moveTo>
                  <a:pt x="0" y="29528"/>
                </a:moveTo>
                <a:lnTo>
                  <a:pt x="40957" y="0"/>
                </a:lnTo>
                <a:lnTo>
                  <a:pt x="58102" y="37148"/>
                </a:lnTo>
                <a:lnTo>
                  <a:pt x="17145" y="69533"/>
                </a:ln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7" name="图形 132"/>
          <p:cNvSpPr/>
          <p:nvPr>
            <p:custDataLst>
              <p:tags r:id="rId14"/>
            </p:custDataLst>
          </p:nvPr>
        </p:nvSpPr>
        <p:spPr>
          <a:xfrm>
            <a:off x="8652510" y="5361305"/>
            <a:ext cx="69215" cy="123190"/>
          </a:xfrm>
          <a:custGeom>
            <a:avLst/>
            <a:gdLst>
              <a:gd name="connsiteX0" fmla="*/ 0 w 41909"/>
              <a:gd name="connsiteY0" fmla="*/ 18098 h 52387"/>
              <a:gd name="connsiteX1" fmla="*/ 22860 w 41909"/>
              <a:gd name="connsiteY1" fmla="*/ 52388 h 52387"/>
              <a:gd name="connsiteX2" fmla="*/ 41910 w 41909"/>
              <a:gd name="connsiteY2" fmla="*/ 37148 h 52387"/>
              <a:gd name="connsiteX3" fmla="*/ 24765 w 41909"/>
              <a:gd name="connsiteY3" fmla="*/ 0 h 5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09" h="52387">
                <a:moveTo>
                  <a:pt x="0" y="18098"/>
                </a:moveTo>
                <a:lnTo>
                  <a:pt x="22860" y="52388"/>
                </a:lnTo>
                <a:lnTo>
                  <a:pt x="41910" y="37148"/>
                </a:lnTo>
                <a:lnTo>
                  <a:pt x="24765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8" name="图形 132"/>
          <p:cNvSpPr/>
          <p:nvPr>
            <p:custDataLst>
              <p:tags r:id="rId15"/>
            </p:custDataLst>
          </p:nvPr>
        </p:nvSpPr>
        <p:spPr>
          <a:xfrm>
            <a:off x="8663305" y="5385435"/>
            <a:ext cx="34290" cy="83185"/>
          </a:xfrm>
          <a:custGeom>
            <a:avLst/>
            <a:gdLst>
              <a:gd name="connsiteX0" fmla="*/ 0 w 20955"/>
              <a:gd name="connsiteY0" fmla="*/ 5715 h 35242"/>
              <a:gd name="connsiteX1" fmla="*/ 20955 w 20955"/>
              <a:gd name="connsiteY1" fmla="*/ 35242 h 35242"/>
              <a:gd name="connsiteX2" fmla="*/ 9525 w 20955"/>
              <a:gd name="connsiteY2" fmla="*/ 0 h 35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55" h="35242">
                <a:moveTo>
                  <a:pt x="0" y="5715"/>
                </a:moveTo>
                <a:lnTo>
                  <a:pt x="20955" y="35242"/>
                </a:lnTo>
                <a:lnTo>
                  <a:pt x="9525" y="0"/>
                </a:lnTo>
              </a:path>
            </a:pathLst>
          </a:custGeom>
          <a:noFill/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9" name="图形 132"/>
          <p:cNvSpPr/>
          <p:nvPr>
            <p:custDataLst>
              <p:tags r:id="rId16"/>
            </p:custDataLst>
          </p:nvPr>
        </p:nvSpPr>
        <p:spPr>
          <a:xfrm>
            <a:off x="8693150" y="5290820"/>
            <a:ext cx="182880" cy="276225"/>
          </a:xfrm>
          <a:custGeom>
            <a:avLst/>
            <a:gdLst>
              <a:gd name="connsiteX0" fmla="*/ 0 w 110653"/>
              <a:gd name="connsiteY0" fmla="*/ 29842 h 117471"/>
              <a:gd name="connsiteX1" fmla="*/ 19050 w 110653"/>
              <a:gd name="connsiteY1" fmla="*/ 13649 h 117471"/>
              <a:gd name="connsiteX2" fmla="*/ 46673 w 110653"/>
              <a:gd name="connsiteY2" fmla="*/ 4124 h 117471"/>
              <a:gd name="connsiteX3" fmla="*/ 93345 w 110653"/>
              <a:gd name="connsiteY3" fmla="*/ 66037 h 117471"/>
              <a:gd name="connsiteX4" fmla="*/ 110490 w 110653"/>
              <a:gd name="connsiteY4" fmla="*/ 101279 h 117471"/>
              <a:gd name="connsiteX5" fmla="*/ 92393 w 110653"/>
              <a:gd name="connsiteY5" fmla="*/ 117472 h 117471"/>
              <a:gd name="connsiteX6" fmla="*/ 67627 w 110653"/>
              <a:gd name="connsiteY6" fmla="*/ 95564 h 117471"/>
              <a:gd name="connsiteX7" fmla="*/ 37148 w 110653"/>
              <a:gd name="connsiteY7" fmla="*/ 67942 h 117471"/>
              <a:gd name="connsiteX8" fmla="*/ 18098 w 110653"/>
              <a:gd name="connsiteY8" fmla="*/ 66989 h 117471"/>
              <a:gd name="connsiteX9" fmla="*/ 0 w 110653"/>
              <a:gd name="connsiteY9" fmla="*/ 29842 h 117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0653" h="117471">
                <a:moveTo>
                  <a:pt x="0" y="29842"/>
                </a:moveTo>
                <a:cubicBezTo>
                  <a:pt x="6668" y="24127"/>
                  <a:pt x="12382" y="18412"/>
                  <a:pt x="19050" y="13649"/>
                </a:cubicBezTo>
                <a:cubicBezTo>
                  <a:pt x="31432" y="3172"/>
                  <a:pt x="34290" y="-5401"/>
                  <a:pt x="46673" y="4124"/>
                </a:cubicBezTo>
                <a:cubicBezTo>
                  <a:pt x="67627" y="20317"/>
                  <a:pt x="80963" y="44129"/>
                  <a:pt x="93345" y="66037"/>
                </a:cubicBezTo>
                <a:cubicBezTo>
                  <a:pt x="97155" y="72704"/>
                  <a:pt x="112395" y="93659"/>
                  <a:pt x="110490" y="101279"/>
                </a:cubicBezTo>
                <a:cubicBezTo>
                  <a:pt x="109538" y="105089"/>
                  <a:pt x="96202" y="117472"/>
                  <a:pt x="92393" y="117472"/>
                </a:cubicBezTo>
                <a:cubicBezTo>
                  <a:pt x="90488" y="117472"/>
                  <a:pt x="78105" y="108899"/>
                  <a:pt x="67627" y="95564"/>
                </a:cubicBezTo>
                <a:cubicBezTo>
                  <a:pt x="56198" y="82229"/>
                  <a:pt x="41910" y="71752"/>
                  <a:pt x="37148" y="67942"/>
                </a:cubicBezTo>
                <a:cubicBezTo>
                  <a:pt x="32385" y="65084"/>
                  <a:pt x="18098" y="66989"/>
                  <a:pt x="18098" y="66989"/>
                </a:cubicBezTo>
                <a:cubicBezTo>
                  <a:pt x="18098" y="66989"/>
                  <a:pt x="0" y="29842"/>
                  <a:pt x="0" y="29842"/>
                </a:cubicBezTo>
                <a:close/>
              </a:path>
            </a:pathLst>
          </a:custGeom>
          <a:solidFill>
            <a:srgbClr val="FFCD52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0" name="图形 132"/>
          <p:cNvSpPr/>
          <p:nvPr>
            <p:custDataLst>
              <p:tags r:id="rId17"/>
            </p:custDataLst>
          </p:nvPr>
        </p:nvSpPr>
        <p:spPr>
          <a:xfrm>
            <a:off x="7769860" y="5309235"/>
            <a:ext cx="511810" cy="1100455"/>
          </a:xfrm>
          <a:custGeom>
            <a:avLst/>
            <a:gdLst>
              <a:gd name="connsiteX0" fmla="*/ 307657 w 310514"/>
              <a:gd name="connsiteY0" fmla="*/ 169545 h 467677"/>
              <a:gd name="connsiteX1" fmla="*/ 98107 w 310514"/>
              <a:gd name="connsiteY1" fmla="*/ 467678 h 467677"/>
              <a:gd name="connsiteX2" fmla="*/ 91440 w 310514"/>
              <a:gd name="connsiteY2" fmla="*/ 431482 h 467677"/>
              <a:gd name="connsiteX3" fmla="*/ 0 w 310514"/>
              <a:gd name="connsiteY3" fmla="*/ 390525 h 467677"/>
              <a:gd name="connsiteX4" fmla="*/ 0 w 310514"/>
              <a:gd name="connsiteY4" fmla="*/ 388620 h 467677"/>
              <a:gd name="connsiteX5" fmla="*/ 227647 w 310514"/>
              <a:gd name="connsiteY5" fmla="*/ 0 h 467677"/>
              <a:gd name="connsiteX6" fmla="*/ 310515 w 310514"/>
              <a:gd name="connsiteY6" fmla="*/ 54292 h 467677"/>
              <a:gd name="connsiteX7" fmla="*/ 307657 w 310514"/>
              <a:gd name="connsiteY7" fmla="*/ 169545 h 467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514" h="467677">
                <a:moveTo>
                  <a:pt x="307657" y="169545"/>
                </a:moveTo>
                <a:cubicBezTo>
                  <a:pt x="238125" y="268605"/>
                  <a:pt x="167640" y="368617"/>
                  <a:pt x="98107" y="467678"/>
                </a:cubicBezTo>
                <a:cubicBezTo>
                  <a:pt x="100013" y="448628"/>
                  <a:pt x="95250" y="437197"/>
                  <a:pt x="91440" y="431482"/>
                </a:cubicBezTo>
                <a:cubicBezTo>
                  <a:pt x="68580" y="398145"/>
                  <a:pt x="952" y="405765"/>
                  <a:pt x="0" y="390525"/>
                </a:cubicBezTo>
                <a:cubicBezTo>
                  <a:pt x="0" y="389572"/>
                  <a:pt x="0" y="388620"/>
                  <a:pt x="0" y="388620"/>
                </a:cubicBezTo>
                <a:cubicBezTo>
                  <a:pt x="76200" y="259080"/>
                  <a:pt x="152400" y="129540"/>
                  <a:pt x="227647" y="0"/>
                </a:cubicBezTo>
                <a:lnTo>
                  <a:pt x="310515" y="54292"/>
                </a:lnTo>
                <a:lnTo>
                  <a:pt x="307657" y="169545"/>
                </a:lnTo>
                <a:close/>
              </a:path>
            </a:pathLst>
          </a:custGeom>
          <a:solidFill>
            <a:srgbClr val="329AF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1" name="图形 132"/>
          <p:cNvSpPr/>
          <p:nvPr>
            <p:custDataLst>
              <p:tags r:id="rId18"/>
            </p:custDataLst>
          </p:nvPr>
        </p:nvSpPr>
        <p:spPr>
          <a:xfrm>
            <a:off x="8128000" y="5280025"/>
            <a:ext cx="617220" cy="723265"/>
          </a:xfrm>
          <a:custGeom>
            <a:avLst/>
            <a:gdLst>
              <a:gd name="connsiteX0" fmla="*/ 60007 w 374332"/>
              <a:gd name="connsiteY0" fmla="*/ 120015 h 307397"/>
              <a:gd name="connsiteX1" fmla="*/ 62865 w 374332"/>
              <a:gd name="connsiteY1" fmla="*/ 153352 h 307397"/>
              <a:gd name="connsiteX2" fmla="*/ 134303 w 374332"/>
              <a:gd name="connsiteY2" fmla="*/ 305752 h 307397"/>
              <a:gd name="connsiteX3" fmla="*/ 345757 w 374332"/>
              <a:gd name="connsiteY3" fmla="*/ 173355 h 307397"/>
              <a:gd name="connsiteX4" fmla="*/ 373380 w 374332"/>
              <a:gd name="connsiteY4" fmla="*/ 149542 h 307397"/>
              <a:gd name="connsiteX5" fmla="*/ 374332 w 374332"/>
              <a:gd name="connsiteY5" fmla="*/ 138113 h 307397"/>
              <a:gd name="connsiteX6" fmla="*/ 324802 w 374332"/>
              <a:gd name="connsiteY6" fmla="*/ 45720 h 307397"/>
              <a:gd name="connsiteX7" fmla="*/ 202882 w 374332"/>
              <a:gd name="connsiteY7" fmla="*/ 140970 h 307397"/>
              <a:gd name="connsiteX8" fmla="*/ 184785 w 374332"/>
              <a:gd name="connsiteY8" fmla="*/ 0 h 307397"/>
              <a:gd name="connsiteX9" fmla="*/ 0 w 374332"/>
              <a:gd name="connsiteY9" fmla="*/ 27622 h 307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4332" h="307397">
                <a:moveTo>
                  <a:pt x="60007" y="120015"/>
                </a:moveTo>
                <a:cubicBezTo>
                  <a:pt x="60007" y="123825"/>
                  <a:pt x="60960" y="136208"/>
                  <a:pt x="62865" y="153352"/>
                </a:cubicBezTo>
                <a:cubicBezTo>
                  <a:pt x="68580" y="203835"/>
                  <a:pt x="86678" y="292417"/>
                  <a:pt x="134303" y="305752"/>
                </a:cubicBezTo>
                <a:cubicBezTo>
                  <a:pt x="176213" y="317183"/>
                  <a:pt x="233363" y="268605"/>
                  <a:pt x="345757" y="173355"/>
                </a:cubicBezTo>
                <a:cubicBezTo>
                  <a:pt x="357188" y="163830"/>
                  <a:pt x="366713" y="155258"/>
                  <a:pt x="373380" y="149542"/>
                </a:cubicBezTo>
                <a:cubicBezTo>
                  <a:pt x="373380" y="145733"/>
                  <a:pt x="374332" y="141922"/>
                  <a:pt x="374332" y="138113"/>
                </a:cubicBezTo>
                <a:cubicBezTo>
                  <a:pt x="374332" y="94297"/>
                  <a:pt x="341948" y="60960"/>
                  <a:pt x="324802" y="45720"/>
                </a:cubicBezTo>
                <a:cubicBezTo>
                  <a:pt x="283845" y="77152"/>
                  <a:pt x="242888" y="109538"/>
                  <a:pt x="202882" y="140970"/>
                </a:cubicBezTo>
                <a:cubicBezTo>
                  <a:pt x="197168" y="94297"/>
                  <a:pt x="190500" y="46672"/>
                  <a:pt x="184785" y="0"/>
                </a:cubicBezTo>
                <a:cubicBezTo>
                  <a:pt x="184785" y="0"/>
                  <a:pt x="77153" y="34290"/>
                  <a:pt x="0" y="27622"/>
                </a:cubicBezTo>
              </a:path>
            </a:pathLst>
          </a:custGeom>
          <a:solidFill>
            <a:srgbClr val="329AF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2" name="图形 132"/>
          <p:cNvSpPr/>
          <p:nvPr>
            <p:custDataLst>
              <p:tags r:id="rId19"/>
            </p:custDataLst>
          </p:nvPr>
        </p:nvSpPr>
        <p:spPr>
          <a:xfrm>
            <a:off x="8126730" y="5109845"/>
            <a:ext cx="292735" cy="273685"/>
          </a:xfrm>
          <a:custGeom>
            <a:avLst/>
            <a:gdLst>
              <a:gd name="connsiteX0" fmla="*/ 20955 w 177641"/>
              <a:gd name="connsiteY0" fmla="*/ 1895 h 116431"/>
              <a:gd name="connsiteX1" fmla="*/ 16193 w 177641"/>
              <a:gd name="connsiteY1" fmla="*/ 59998 h 116431"/>
              <a:gd name="connsiteX2" fmla="*/ 0 w 177641"/>
              <a:gd name="connsiteY2" fmla="*/ 103813 h 116431"/>
              <a:gd name="connsiteX3" fmla="*/ 172403 w 177641"/>
              <a:gd name="connsiteY3" fmla="*/ 86668 h 116431"/>
              <a:gd name="connsiteX4" fmla="*/ 171450 w 177641"/>
              <a:gd name="connsiteY4" fmla="*/ 43805 h 116431"/>
              <a:gd name="connsiteX5" fmla="*/ 82868 w 177641"/>
              <a:gd name="connsiteY5" fmla="*/ 35233 h 116431"/>
              <a:gd name="connsiteX6" fmla="*/ 20955 w 177641"/>
              <a:gd name="connsiteY6" fmla="*/ 1895 h 116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7641" h="116431">
                <a:moveTo>
                  <a:pt x="20955" y="1895"/>
                </a:moveTo>
                <a:cubicBezTo>
                  <a:pt x="12383" y="7610"/>
                  <a:pt x="21908" y="27613"/>
                  <a:pt x="16193" y="59998"/>
                </a:cubicBezTo>
                <a:cubicBezTo>
                  <a:pt x="12383" y="79048"/>
                  <a:pt x="4763" y="94288"/>
                  <a:pt x="0" y="103813"/>
                </a:cubicBezTo>
                <a:cubicBezTo>
                  <a:pt x="85725" y="124768"/>
                  <a:pt x="155258" y="120005"/>
                  <a:pt x="172403" y="86668"/>
                </a:cubicBezTo>
                <a:cubicBezTo>
                  <a:pt x="179070" y="75238"/>
                  <a:pt x="180022" y="57140"/>
                  <a:pt x="171450" y="43805"/>
                </a:cubicBezTo>
                <a:cubicBezTo>
                  <a:pt x="158115" y="24755"/>
                  <a:pt x="122872" y="19040"/>
                  <a:pt x="82868" y="35233"/>
                </a:cubicBezTo>
                <a:cubicBezTo>
                  <a:pt x="40958" y="-962"/>
                  <a:pt x="26670" y="-2867"/>
                  <a:pt x="20955" y="1895"/>
                </a:cubicBez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3" name="图形 132"/>
          <p:cNvSpPr/>
          <p:nvPr>
            <p:custDataLst>
              <p:tags r:id="rId20"/>
            </p:custDataLst>
          </p:nvPr>
        </p:nvSpPr>
        <p:spPr>
          <a:xfrm>
            <a:off x="8124825" y="5280025"/>
            <a:ext cx="314325" cy="152400"/>
          </a:xfrm>
          <a:custGeom>
            <a:avLst/>
            <a:gdLst>
              <a:gd name="connsiteX0" fmla="*/ 185738 w 190500"/>
              <a:gd name="connsiteY0" fmla="*/ 0 h 64836"/>
              <a:gd name="connsiteX1" fmla="*/ 152400 w 190500"/>
              <a:gd name="connsiteY1" fmla="*/ 26670 h 64836"/>
              <a:gd name="connsiteX2" fmla="*/ 88583 w 190500"/>
              <a:gd name="connsiteY2" fmla="*/ 43815 h 64836"/>
              <a:gd name="connsiteX3" fmla="*/ 2858 w 190500"/>
              <a:gd name="connsiteY3" fmla="*/ 28575 h 64836"/>
              <a:gd name="connsiteX4" fmla="*/ 2858 w 190500"/>
              <a:gd name="connsiteY4" fmla="*/ 28575 h 64836"/>
              <a:gd name="connsiteX5" fmla="*/ 0 w 190500"/>
              <a:gd name="connsiteY5" fmla="*/ 32385 h 64836"/>
              <a:gd name="connsiteX6" fmla="*/ 23813 w 190500"/>
              <a:gd name="connsiteY6" fmla="*/ 52388 h 64836"/>
              <a:gd name="connsiteX7" fmla="*/ 84773 w 190500"/>
              <a:gd name="connsiteY7" fmla="*/ 64770 h 64836"/>
              <a:gd name="connsiteX8" fmla="*/ 190500 w 190500"/>
              <a:gd name="connsiteY8" fmla="*/ 37147 h 64836"/>
              <a:gd name="connsiteX9" fmla="*/ 185738 w 190500"/>
              <a:gd name="connsiteY9" fmla="*/ 0 h 64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0500" h="64836">
                <a:moveTo>
                  <a:pt x="185738" y="0"/>
                </a:moveTo>
                <a:cubicBezTo>
                  <a:pt x="179070" y="7620"/>
                  <a:pt x="167640" y="18097"/>
                  <a:pt x="152400" y="26670"/>
                </a:cubicBezTo>
                <a:cubicBezTo>
                  <a:pt x="145732" y="30480"/>
                  <a:pt x="121920" y="42863"/>
                  <a:pt x="88583" y="43815"/>
                </a:cubicBezTo>
                <a:cubicBezTo>
                  <a:pt x="45720" y="45720"/>
                  <a:pt x="2858" y="28575"/>
                  <a:pt x="2858" y="28575"/>
                </a:cubicBezTo>
                <a:lnTo>
                  <a:pt x="2858" y="28575"/>
                </a:lnTo>
                <a:cubicBezTo>
                  <a:pt x="1905" y="29527"/>
                  <a:pt x="953" y="30480"/>
                  <a:pt x="0" y="32385"/>
                </a:cubicBezTo>
                <a:cubicBezTo>
                  <a:pt x="4763" y="38100"/>
                  <a:pt x="12383" y="45720"/>
                  <a:pt x="23813" y="52388"/>
                </a:cubicBezTo>
                <a:cubicBezTo>
                  <a:pt x="30480" y="56197"/>
                  <a:pt x="48578" y="65722"/>
                  <a:pt x="84773" y="64770"/>
                </a:cubicBezTo>
                <a:cubicBezTo>
                  <a:pt x="129540" y="63817"/>
                  <a:pt x="167640" y="48577"/>
                  <a:pt x="190500" y="37147"/>
                </a:cubicBezTo>
                <a:cubicBezTo>
                  <a:pt x="188595" y="24765"/>
                  <a:pt x="186690" y="12383"/>
                  <a:pt x="185738" y="0"/>
                </a:cubicBezTo>
                <a:close/>
              </a:path>
            </a:pathLst>
          </a:custGeom>
          <a:solidFill>
            <a:srgbClr val="329AF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4" name="图形 132"/>
          <p:cNvSpPr/>
          <p:nvPr>
            <p:custDataLst>
              <p:tags r:id="rId21"/>
            </p:custDataLst>
          </p:nvPr>
        </p:nvSpPr>
        <p:spPr>
          <a:xfrm>
            <a:off x="8014970" y="4464050"/>
            <a:ext cx="527685" cy="902335"/>
          </a:xfrm>
          <a:custGeom>
            <a:avLst/>
            <a:gdLst>
              <a:gd name="connsiteX0" fmla="*/ 109538 w 320040"/>
              <a:gd name="connsiteY0" fmla="*/ 53340 h 383432"/>
              <a:gd name="connsiteX1" fmla="*/ 66675 w 320040"/>
              <a:gd name="connsiteY1" fmla="*/ 61913 h 383432"/>
              <a:gd name="connsiteX2" fmla="*/ 0 w 320040"/>
              <a:gd name="connsiteY2" fmla="*/ 112395 h 383432"/>
              <a:gd name="connsiteX3" fmla="*/ 40005 w 320040"/>
              <a:gd name="connsiteY3" fmla="*/ 204788 h 383432"/>
              <a:gd name="connsiteX4" fmla="*/ 76200 w 320040"/>
              <a:gd name="connsiteY4" fmla="*/ 179070 h 383432"/>
              <a:gd name="connsiteX5" fmla="*/ 38100 w 320040"/>
              <a:gd name="connsiteY5" fmla="*/ 342900 h 383432"/>
              <a:gd name="connsiteX6" fmla="*/ 99060 w 320040"/>
              <a:gd name="connsiteY6" fmla="*/ 347663 h 383432"/>
              <a:gd name="connsiteX7" fmla="*/ 182880 w 320040"/>
              <a:gd name="connsiteY7" fmla="*/ 381953 h 383432"/>
              <a:gd name="connsiteX8" fmla="*/ 276225 w 320040"/>
              <a:gd name="connsiteY8" fmla="*/ 356235 h 383432"/>
              <a:gd name="connsiteX9" fmla="*/ 261938 w 320040"/>
              <a:gd name="connsiteY9" fmla="*/ 140018 h 383432"/>
              <a:gd name="connsiteX10" fmla="*/ 320040 w 320040"/>
              <a:gd name="connsiteY10" fmla="*/ 57150 h 383432"/>
              <a:gd name="connsiteX11" fmla="*/ 268605 w 320040"/>
              <a:gd name="connsiteY11" fmla="*/ 0 h 383432"/>
              <a:gd name="connsiteX12" fmla="*/ 223838 w 320040"/>
              <a:gd name="connsiteY12" fmla="*/ 43815 h 383432"/>
              <a:gd name="connsiteX13" fmla="*/ 187643 w 320040"/>
              <a:gd name="connsiteY13" fmla="*/ 48578 h 383432"/>
              <a:gd name="connsiteX14" fmla="*/ 109538 w 320040"/>
              <a:gd name="connsiteY14" fmla="*/ 53340 h 383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20040" h="383432">
                <a:moveTo>
                  <a:pt x="109538" y="53340"/>
                </a:moveTo>
                <a:cubicBezTo>
                  <a:pt x="109538" y="53340"/>
                  <a:pt x="87630" y="50483"/>
                  <a:pt x="66675" y="61913"/>
                </a:cubicBezTo>
                <a:cubicBezTo>
                  <a:pt x="46673" y="73343"/>
                  <a:pt x="0" y="112395"/>
                  <a:pt x="0" y="112395"/>
                </a:cubicBezTo>
                <a:lnTo>
                  <a:pt x="40005" y="204788"/>
                </a:lnTo>
                <a:lnTo>
                  <a:pt x="76200" y="179070"/>
                </a:lnTo>
                <a:cubicBezTo>
                  <a:pt x="63818" y="233363"/>
                  <a:pt x="50483" y="288608"/>
                  <a:pt x="38100" y="342900"/>
                </a:cubicBezTo>
                <a:cubicBezTo>
                  <a:pt x="52388" y="341948"/>
                  <a:pt x="74295" y="341948"/>
                  <a:pt x="99060" y="347663"/>
                </a:cubicBezTo>
                <a:cubicBezTo>
                  <a:pt x="140018" y="358140"/>
                  <a:pt x="153353" y="376238"/>
                  <a:pt x="182880" y="381953"/>
                </a:cubicBezTo>
                <a:cubicBezTo>
                  <a:pt x="202883" y="385763"/>
                  <a:pt x="233363" y="383858"/>
                  <a:pt x="276225" y="356235"/>
                </a:cubicBezTo>
                <a:cubicBezTo>
                  <a:pt x="271463" y="283845"/>
                  <a:pt x="266700" y="212408"/>
                  <a:pt x="261938" y="140018"/>
                </a:cubicBezTo>
                <a:lnTo>
                  <a:pt x="320040" y="57150"/>
                </a:lnTo>
                <a:lnTo>
                  <a:pt x="268605" y="0"/>
                </a:lnTo>
                <a:cubicBezTo>
                  <a:pt x="268605" y="0"/>
                  <a:pt x="225743" y="42863"/>
                  <a:pt x="223838" y="43815"/>
                </a:cubicBezTo>
                <a:cubicBezTo>
                  <a:pt x="221932" y="43815"/>
                  <a:pt x="187643" y="48578"/>
                  <a:pt x="187643" y="48578"/>
                </a:cubicBezTo>
                <a:lnTo>
                  <a:pt x="109538" y="53340"/>
                </a:lnTo>
                <a:close/>
              </a:path>
            </a:pathLst>
          </a:custGeom>
          <a:solidFill>
            <a:srgbClr val="FF503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5" name="图形 132"/>
          <p:cNvSpPr/>
          <p:nvPr>
            <p:custDataLst>
              <p:tags r:id="rId22"/>
            </p:custDataLst>
          </p:nvPr>
        </p:nvSpPr>
        <p:spPr>
          <a:xfrm>
            <a:off x="8030845" y="4758055"/>
            <a:ext cx="81915" cy="197485"/>
          </a:xfrm>
          <a:custGeom>
            <a:avLst/>
            <a:gdLst>
              <a:gd name="connsiteX0" fmla="*/ 36195 w 49530"/>
              <a:gd name="connsiteY0" fmla="*/ 83820 h 83820"/>
              <a:gd name="connsiteX1" fmla="*/ 49530 w 49530"/>
              <a:gd name="connsiteY1" fmla="*/ 71438 h 83820"/>
              <a:gd name="connsiteX2" fmla="*/ 14288 w 49530"/>
              <a:gd name="connsiteY2" fmla="*/ 0 h 83820"/>
              <a:gd name="connsiteX3" fmla="*/ 0 w 49530"/>
              <a:gd name="connsiteY3" fmla="*/ 12383 h 83820"/>
              <a:gd name="connsiteX4" fmla="*/ 31433 w 49530"/>
              <a:gd name="connsiteY4" fmla="*/ 82867 h 83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30" h="83820">
                <a:moveTo>
                  <a:pt x="36195" y="83820"/>
                </a:moveTo>
                <a:lnTo>
                  <a:pt x="49530" y="71438"/>
                </a:lnTo>
                <a:lnTo>
                  <a:pt x="14288" y="0"/>
                </a:lnTo>
                <a:lnTo>
                  <a:pt x="0" y="12383"/>
                </a:lnTo>
                <a:lnTo>
                  <a:pt x="31433" y="82867"/>
                </a:lnTo>
              </a:path>
            </a:pathLst>
          </a:custGeom>
          <a:solidFill>
            <a:srgbClr val="FFFFFF"/>
          </a:solidFill>
          <a:ln w="2381" cap="flat">
            <a:solidFill>
              <a:srgbClr val="C9CACA"/>
            </a:soli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6" name="图形 132"/>
          <p:cNvSpPr/>
          <p:nvPr>
            <p:custDataLst>
              <p:tags r:id="rId23"/>
            </p:custDataLst>
          </p:nvPr>
        </p:nvSpPr>
        <p:spPr>
          <a:xfrm>
            <a:off x="8173720" y="4569460"/>
            <a:ext cx="194945" cy="121285"/>
          </a:xfrm>
          <a:custGeom>
            <a:avLst/>
            <a:gdLst>
              <a:gd name="connsiteX0" fmla="*/ 953 w 118109"/>
              <a:gd name="connsiteY0" fmla="*/ 9525 h 51434"/>
              <a:gd name="connsiteX1" fmla="*/ 23813 w 118109"/>
              <a:gd name="connsiteY1" fmla="*/ 43815 h 51434"/>
              <a:gd name="connsiteX2" fmla="*/ 30480 w 118109"/>
              <a:gd name="connsiteY2" fmla="*/ 47625 h 51434"/>
              <a:gd name="connsiteX3" fmla="*/ 35243 w 118109"/>
              <a:gd name="connsiteY3" fmla="*/ 49530 h 51434"/>
              <a:gd name="connsiteX4" fmla="*/ 41910 w 118109"/>
              <a:gd name="connsiteY4" fmla="*/ 51435 h 51434"/>
              <a:gd name="connsiteX5" fmla="*/ 42863 w 118109"/>
              <a:gd name="connsiteY5" fmla="*/ 51435 h 51434"/>
              <a:gd name="connsiteX6" fmla="*/ 43815 w 118109"/>
              <a:gd name="connsiteY6" fmla="*/ 51435 h 51434"/>
              <a:gd name="connsiteX7" fmla="*/ 51435 w 118109"/>
              <a:gd name="connsiteY7" fmla="*/ 51435 h 51434"/>
              <a:gd name="connsiteX8" fmla="*/ 53340 w 118109"/>
              <a:gd name="connsiteY8" fmla="*/ 51435 h 51434"/>
              <a:gd name="connsiteX9" fmla="*/ 55245 w 118109"/>
              <a:gd name="connsiteY9" fmla="*/ 50482 h 51434"/>
              <a:gd name="connsiteX10" fmla="*/ 61913 w 118109"/>
              <a:gd name="connsiteY10" fmla="*/ 48577 h 51434"/>
              <a:gd name="connsiteX11" fmla="*/ 67628 w 118109"/>
              <a:gd name="connsiteY11" fmla="*/ 46672 h 51434"/>
              <a:gd name="connsiteX12" fmla="*/ 90488 w 118109"/>
              <a:gd name="connsiteY12" fmla="*/ 30480 h 51434"/>
              <a:gd name="connsiteX13" fmla="*/ 118110 w 118109"/>
              <a:gd name="connsiteY13" fmla="*/ 0 h 51434"/>
              <a:gd name="connsiteX14" fmla="*/ 89535 w 118109"/>
              <a:gd name="connsiteY14" fmla="*/ 3810 h 51434"/>
              <a:gd name="connsiteX15" fmla="*/ 12383 w 118109"/>
              <a:gd name="connsiteY15" fmla="*/ 8572 h 51434"/>
              <a:gd name="connsiteX16" fmla="*/ 0 w 118109"/>
              <a:gd name="connsiteY16" fmla="*/ 8572 h 51434"/>
              <a:gd name="connsiteX17" fmla="*/ 953 w 118109"/>
              <a:gd name="connsiteY17" fmla="*/ 9525 h 51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18109" h="51434">
                <a:moveTo>
                  <a:pt x="953" y="9525"/>
                </a:moveTo>
                <a:cubicBezTo>
                  <a:pt x="3810" y="22860"/>
                  <a:pt x="12383" y="36195"/>
                  <a:pt x="23813" y="43815"/>
                </a:cubicBezTo>
                <a:cubicBezTo>
                  <a:pt x="25718" y="45720"/>
                  <a:pt x="28575" y="46672"/>
                  <a:pt x="30480" y="47625"/>
                </a:cubicBezTo>
                <a:cubicBezTo>
                  <a:pt x="31433" y="47625"/>
                  <a:pt x="36195" y="49530"/>
                  <a:pt x="35243" y="49530"/>
                </a:cubicBezTo>
                <a:cubicBezTo>
                  <a:pt x="37147" y="50482"/>
                  <a:pt x="40005" y="50482"/>
                  <a:pt x="41910" y="51435"/>
                </a:cubicBezTo>
                <a:cubicBezTo>
                  <a:pt x="42863" y="51435"/>
                  <a:pt x="42863" y="51435"/>
                  <a:pt x="42863" y="51435"/>
                </a:cubicBezTo>
                <a:cubicBezTo>
                  <a:pt x="42863" y="51435"/>
                  <a:pt x="43815" y="51435"/>
                  <a:pt x="43815" y="51435"/>
                </a:cubicBezTo>
                <a:cubicBezTo>
                  <a:pt x="46672" y="51435"/>
                  <a:pt x="49530" y="51435"/>
                  <a:pt x="51435" y="51435"/>
                </a:cubicBezTo>
                <a:cubicBezTo>
                  <a:pt x="52388" y="51435"/>
                  <a:pt x="53340" y="51435"/>
                  <a:pt x="53340" y="51435"/>
                </a:cubicBezTo>
                <a:cubicBezTo>
                  <a:pt x="53340" y="51435"/>
                  <a:pt x="54293" y="51435"/>
                  <a:pt x="55245" y="50482"/>
                </a:cubicBezTo>
                <a:cubicBezTo>
                  <a:pt x="57150" y="49530"/>
                  <a:pt x="60008" y="49530"/>
                  <a:pt x="61913" y="48577"/>
                </a:cubicBezTo>
                <a:cubicBezTo>
                  <a:pt x="62865" y="48577"/>
                  <a:pt x="67628" y="45720"/>
                  <a:pt x="67628" y="46672"/>
                </a:cubicBezTo>
                <a:cubicBezTo>
                  <a:pt x="76200" y="41910"/>
                  <a:pt x="84772" y="36195"/>
                  <a:pt x="90488" y="30480"/>
                </a:cubicBezTo>
                <a:cubicBezTo>
                  <a:pt x="100965" y="20955"/>
                  <a:pt x="109538" y="10477"/>
                  <a:pt x="118110" y="0"/>
                </a:cubicBezTo>
                <a:cubicBezTo>
                  <a:pt x="107633" y="1905"/>
                  <a:pt x="89535" y="3810"/>
                  <a:pt x="89535" y="3810"/>
                </a:cubicBezTo>
                <a:lnTo>
                  <a:pt x="12383" y="8572"/>
                </a:lnTo>
                <a:cubicBezTo>
                  <a:pt x="12383" y="8572"/>
                  <a:pt x="7620" y="7620"/>
                  <a:pt x="0" y="8572"/>
                </a:cubicBezTo>
                <a:cubicBezTo>
                  <a:pt x="953" y="8572"/>
                  <a:pt x="953" y="9525"/>
                  <a:pt x="953" y="9525"/>
                </a:cubicBezTo>
                <a:close/>
              </a:path>
            </a:pathLst>
          </a:custGeom>
          <a:solidFill>
            <a:srgbClr val="FFFFFF"/>
          </a:solidFill>
          <a:ln w="2381" cap="flat">
            <a:solidFill>
              <a:srgbClr val="C9CACA"/>
            </a:soli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7" name="图形 132"/>
          <p:cNvSpPr/>
          <p:nvPr>
            <p:custDataLst>
              <p:tags r:id="rId24"/>
            </p:custDataLst>
          </p:nvPr>
        </p:nvSpPr>
        <p:spPr>
          <a:xfrm>
            <a:off x="7795260" y="4847590"/>
            <a:ext cx="149225" cy="210820"/>
          </a:xfrm>
          <a:custGeom>
            <a:avLst/>
            <a:gdLst>
              <a:gd name="connsiteX0" fmla="*/ 15240 w 90487"/>
              <a:gd name="connsiteY0" fmla="*/ 89535 h 89534"/>
              <a:gd name="connsiteX1" fmla="*/ 90488 w 90487"/>
              <a:gd name="connsiteY1" fmla="*/ 63817 h 89534"/>
              <a:gd name="connsiteX2" fmla="*/ 84773 w 90487"/>
              <a:gd name="connsiteY2" fmla="*/ 0 h 89534"/>
              <a:gd name="connsiteX3" fmla="*/ 0 w 90487"/>
              <a:gd name="connsiteY3" fmla="*/ 70485 h 89534"/>
              <a:gd name="connsiteX4" fmla="*/ 15240 w 90487"/>
              <a:gd name="connsiteY4" fmla="*/ 89535 h 89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87" h="89534">
                <a:moveTo>
                  <a:pt x="15240" y="89535"/>
                </a:moveTo>
                <a:lnTo>
                  <a:pt x="90488" y="63817"/>
                </a:lnTo>
                <a:cubicBezTo>
                  <a:pt x="87630" y="42863"/>
                  <a:pt x="86678" y="20955"/>
                  <a:pt x="84773" y="0"/>
                </a:cubicBezTo>
                <a:cubicBezTo>
                  <a:pt x="61913" y="19050"/>
                  <a:pt x="29528" y="45720"/>
                  <a:pt x="0" y="70485"/>
                </a:cubicBezTo>
                <a:cubicBezTo>
                  <a:pt x="4763" y="77153"/>
                  <a:pt x="10478" y="82867"/>
                  <a:pt x="15240" y="89535"/>
                </a:cubicBez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8" name="图形 132"/>
          <p:cNvSpPr/>
          <p:nvPr>
            <p:custDataLst>
              <p:tags r:id="rId25"/>
            </p:custDataLst>
          </p:nvPr>
        </p:nvSpPr>
        <p:spPr>
          <a:xfrm>
            <a:off x="7941310" y="4764405"/>
            <a:ext cx="138430" cy="273685"/>
          </a:xfrm>
          <a:custGeom>
            <a:avLst/>
            <a:gdLst>
              <a:gd name="connsiteX0" fmla="*/ 29528 w 83819"/>
              <a:gd name="connsiteY0" fmla="*/ 28575 h 116204"/>
              <a:gd name="connsiteX1" fmla="*/ 0 w 83819"/>
              <a:gd name="connsiteY1" fmla="*/ 116205 h 116204"/>
              <a:gd name="connsiteX2" fmla="*/ 83820 w 83819"/>
              <a:gd name="connsiteY2" fmla="*/ 74295 h 116204"/>
              <a:gd name="connsiteX3" fmla="*/ 51435 w 83819"/>
              <a:gd name="connsiteY3" fmla="*/ 952 h 116204"/>
              <a:gd name="connsiteX4" fmla="*/ 51435 w 83819"/>
              <a:gd name="connsiteY4" fmla="*/ 0 h 116204"/>
              <a:gd name="connsiteX5" fmla="*/ 30480 w 83819"/>
              <a:gd name="connsiteY5" fmla="*/ 12383 h 116204"/>
              <a:gd name="connsiteX6" fmla="*/ 29528 w 83819"/>
              <a:gd name="connsiteY6" fmla="*/ 28575 h 116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3819" h="116204">
                <a:moveTo>
                  <a:pt x="29528" y="28575"/>
                </a:moveTo>
                <a:cubicBezTo>
                  <a:pt x="18097" y="57150"/>
                  <a:pt x="9525" y="86677"/>
                  <a:pt x="0" y="116205"/>
                </a:cubicBezTo>
                <a:cubicBezTo>
                  <a:pt x="25717" y="104775"/>
                  <a:pt x="83820" y="74295"/>
                  <a:pt x="83820" y="74295"/>
                </a:cubicBezTo>
                <a:lnTo>
                  <a:pt x="51435" y="952"/>
                </a:lnTo>
                <a:lnTo>
                  <a:pt x="51435" y="0"/>
                </a:lnTo>
                <a:lnTo>
                  <a:pt x="30480" y="12383"/>
                </a:lnTo>
                <a:cubicBezTo>
                  <a:pt x="31432" y="17145"/>
                  <a:pt x="31432" y="22860"/>
                  <a:pt x="29528" y="28575"/>
                </a:cubicBez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59" name="图形 132"/>
          <p:cNvSpPr/>
          <p:nvPr>
            <p:custDataLst>
              <p:tags r:id="rId26"/>
            </p:custDataLst>
          </p:nvPr>
        </p:nvSpPr>
        <p:spPr>
          <a:xfrm>
            <a:off x="8024495" y="4766945"/>
            <a:ext cx="53340" cy="203835"/>
          </a:xfrm>
          <a:custGeom>
            <a:avLst/>
            <a:gdLst>
              <a:gd name="connsiteX0" fmla="*/ 0 w 32384"/>
              <a:gd name="connsiteY0" fmla="*/ 0 h 86677"/>
              <a:gd name="connsiteX1" fmla="*/ 7620 w 32384"/>
              <a:gd name="connsiteY1" fmla="*/ 86678 h 86677"/>
              <a:gd name="connsiteX2" fmla="*/ 32385 w 32384"/>
              <a:gd name="connsiteY2" fmla="*/ 73343 h 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4" h="86677">
                <a:moveTo>
                  <a:pt x="0" y="0"/>
                </a:moveTo>
                <a:lnTo>
                  <a:pt x="7620" y="86678"/>
                </a:lnTo>
                <a:lnTo>
                  <a:pt x="32385" y="73343"/>
                </a:ln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1" name="图形 132"/>
          <p:cNvSpPr/>
          <p:nvPr>
            <p:custDataLst>
              <p:tags r:id="rId27"/>
            </p:custDataLst>
          </p:nvPr>
        </p:nvSpPr>
        <p:spPr>
          <a:xfrm>
            <a:off x="8423910" y="3433445"/>
            <a:ext cx="189865" cy="342900"/>
          </a:xfrm>
          <a:custGeom>
            <a:avLst/>
            <a:gdLst>
              <a:gd name="connsiteX0" fmla="*/ 115253 w 115252"/>
              <a:gd name="connsiteY0" fmla="*/ 0 h 145732"/>
              <a:gd name="connsiteX1" fmla="*/ 85725 w 115252"/>
              <a:gd name="connsiteY1" fmla="*/ 110490 h 145732"/>
              <a:gd name="connsiteX2" fmla="*/ 54293 w 115252"/>
              <a:gd name="connsiteY2" fmla="*/ 120968 h 145732"/>
              <a:gd name="connsiteX3" fmla="*/ 37148 w 115252"/>
              <a:gd name="connsiteY3" fmla="*/ 145732 h 145732"/>
              <a:gd name="connsiteX4" fmla="*/ 20003 w 115252"/>
              <a:gd name="connsiteY4" fmla="*/ 129540 h 145732"/>
              <a:gd name="connsiteX5" fmla="*/ 20003 w 115252"/>
              <a:gd name="connsiteY5" fmla="*/ 129540 h 145732"/>
              <a:gd name="connsiteX6" fmla="*/ 0 w 115252"/>
              <a:gd name="connsiteY6" fmla="*/ 119062 h 145732"/>
              <a:gd name="connsiteX7" fmla="*/ 18098 w 115252"/>
              <a:gd name="connsiteY7" fmla="*/ 94298 h 145732"/>
              <a:gd name="connsiteX8" fmla="*/ 18098 w 115252"/>
              <a:gd name="connsiteY8" fmla="*/ 60960 h 145732"/>
              <a:gd name="connsiteX9" fmla="*/ 113348 w 115252"/>
              <a:gd name="connsiteY9" fmla="*/ 0 h 145732"/>
              <a:gd name="connsiteX10" fmla="*/ 115253 w 115252"/>
              <a:gd name="connsiteY10" fmla="*/ 0 h 14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5252" h="145732">
                <a:moveTo>
                  <a:pt x="115253" y="0"/>
                </a:moveTo>
                <a:cubicBezTo>
                  <a:pt x="115253" y="0"/>
                  <a:pt x="103823" y="97155"/>
                  <a:pt x="85725" y="110490"/>
                </a:cubicBezTo>
                <a:cubicBezTo>
                  <a:pt x="67628" y="122873"/>
                  <a:pt x="54293" y="120968"/>
                  <a:pt x="54293" y="120968"/>
                </a:cubicBezTo>
                <a:lnTo>
                  <a:pt x="37148" y="145732"/>
                </a:lnTo>
                <a:lnTo>
                  <a:pt x="20003" y="129540"/>
                </a:lnTo>
                <a:lnTo>
                  <a:pt x="20003" y="129540"/>
                </a:lnTo>
                <a:lnTo>
                  <a:pt x="0" y="119062"/>
                </a:lnTo>
                <a:lnTo>
                  <a:pt x="18098" y="94298"/>
                </a:lnTo>
                <a:cubicBezTo>
                  <a:pt x="18098" y="94298"/>
                  <a:pt x="11430" y="81915"/>
                  <a:pt x="18098" y="60960"/>
                </a:cubicBezTo>
                <a:cubicBezTo>
                  <a:pt x="23813" y="40005"/>
                  <a:pt x="113348" y="0"/>
                  <a:pt x="113348" y="0"/>
                </a:cubicBezTo>
                <a:lnTo>
                  <a:pt x="115253" y="0"/>
                </a:lnTo>
                <a:close/>
              </a:path>
            </a:pathLst>
          </a:custGeom>
          <a:solidFill>
            <a:srgbClr val="FFEB9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2" name="图形 132"/>
          <p:cNvSpPr/>
          <p:nvPr>
            <p:custDataLst>
              <p:tags r:id="rId28"/>
            </p:custDataLst>
          </p:nvPr>
        </p:nvSpPr>
        <p:spPr>
          <a:xfrm>
            <a:off x="8444230" y="3568065"/>
            <a:ext cx="69215" cy="159385"/>
          </a:xfrm>
          <a:custGeom>
            <a:avLst/>
            <a:gdLst>
              <a:gd name="connsiteX0" fmla="*/ 0 w 41910"/>
              <a:gd name="connsiteY0" fmla="*/ 43815 h 67627"/>
              <a:gd name="connsiteX1" fmla="*/ 35243 w 41910"/>
              <a:gd name="connsiteY1" fmla="*/ 65723 h 67627"/>
              <a:gd name="connsiteX2" fmla="*/ 37148 w 41910"/>
              <a:gd name="connsiteY2" fmla="*/ 66675 h 67627"/>
              <a:gd name="connsiteX3" fmla="*/ 37148 w 41910"/>
              <a:gd name="connsiteY3" fmla="*/ 66675 h 67627"/>
              <a:gd name="connsiteX4" fmla="*/ 40005 w 41910"/>
              <a:gd name="connsiteY4" fmla="*/ 67628 h 67627"/>
              <a:gd name="connsiteX5" fmla="*/ 41910 w 41910"/>
              <a:gd name="connsiteY5" fmla="*/ 64770 h 67627"/>
              <a:gd name="connsiteX6" fmla="*/ 23813 w 41910"/>
              <a:gd name="connsiteY6" fmla="*/ 51435 h 67627"/>
              <a:gd name="connsiteX7" fmla="*/ 14288 w 41910"/>
              <a:gd name="connsiteY7" fmla="*/ 37148 h 67627"/>
              <a:gd name="connsiteX8" fmla="*/ 7620 w 41910"/>
              <a:gd name="connsiteY8" fmla="*/ 20955 h 67627"/>
              <a:gd name="connsiteX9" fmla="*/ 6668 w 41910"/>
              <a:gd name="connsiteY9" fmla="*/ 0 h 67627"/>
              <a:gd name="connsiteX10" fmla="*/ 4763 w 41910"/>
              <a:gd name="connsiteY10" fmla="*/ 4763 h 67627"/>
              <a:gd name="connsiteX11" fmla="*/ 4763 w 41910"/>
              <a:gd name="connsiteY11" fmla="*/ 38100 h 67627"/>
              <a:gd name="connsiteX12" fmla="*/ 0 w 41910"/>
              <a:gd name="connsiteY12" fmla="*/ 43815 h 67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1910" h="67627">
                <a:moveTo>
                  <a:pt x="0" y="43815"/>
                </a:moveTo>
                <a:cubicBezTo>
                  <a:pt x="12383" y="50483"/>
                  <a:pt x="23813" y="58103"/>
                  <a:pt x="35243" y="65723"/>
                </a:cubicBezTo>
                <a:cubicBezTo>
                  <a:pt x="36195" y="65723"/>
                  <a:pt x="36195" y="66675"/>
                  <a:pt x="37148" y="66675"/>
                </a:cubicBezTo>
                <a:cubicBezTo>
                  <a:pt x="37148" y="66675"/>
                  <a:pt x="37148" y="66675"/>
                  <a:pt x="37148" y="66675"/>
                </a:cubicBezTo>
                <a:cubicBezTo>
                  <a:pt x="38100" y="66675"/>
                  <a:pt x="39053" y="67628"/>
                  <a:pt x="40005" y="67628"/>
                </a:cubicBezTo>
                <a:lnTo>
                  <a:pt x="41910" y="64770"/>
                </a:lnTo>
                <a:cubicBezTo>
                  <a:pt x="35243" y="61913"/>
                  <a:pt x="28575" y="57150"/>
                  <a:pt x="23813" y="51435"/>
                </a:cubicBezTo>
                <a:cubicBezTo>
                  <a:pt x="20003" y="47625"/>
                  <a:pt x="16193" y="41910"/>
                  <a:pt x="14288" y="37148"/>
                </a:cubicBezTo>
                <a:cubicBezTo>
                  <a:pt x="11430" y="32385"/>
                  <a:pt x="9525" y="26670"/>
                  <a:pt x="7620" y="20955"/>
                </a:cubicBezTo>
                <a:cubicBezTo>
                  <a:pt x="6668" y="14288"/>
                  <a:pt x="5715" y="7620"/>
                  <a:pt x="6668" y="0"/>
                </a:cubicBezTo>
                <a:cubicBezTo>
                  <a:pt x="5715" y="1905"/>
                  <a:pt x="4763" y="2858"/>
                  <a:pt x="4763" y="4763"/>
                </a:cubicBezTo>
                <a:cubicBezTo>
                  <a:pt x="-952" y="25718"/>
                  <a:pt x="4763" y="38100"/>
                  <a:pt x="4763" y="38100"/>
                </a:cubicBezTo>
                <a:lnTo>
                  <a:pt x="0" y="43815"/>
                </a:lnTo>
                <a:close/>
              </a:path>
            </a:pathLst>
          </a:custGeom>
          <a:solidFill>
            <a:srgbClr val="FFEB9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3" name="图形 132"/>
          <p:cNvSpPr/>
          <p:nvPr>
            <p:custDataLst>
              <p:tags r:id="rId29"/>
            </p:custDataLst>
          </p:nvPr>
        </p:nvSpPr>
        <p:spPr>
          <a:xfrm>
            <a:off x="8510905" y="3433445"/>
            <a:ext cx="100330" cy="191135"/>
          </a:xfrm>
          <a:custGeom>
            <a:avLst/>
            <a:gdLst>
              <a:gd name="connsiteX0" fmla="*/ 58731 w 60635"/>
              <a:gd name="connsiteY0" fmla="*/ 4763 h 81229"/>
              <a:gd name="connsiteX1" fmla="*/ 22536 w 60635"/>
              <a:gd name="connsiteY1" fmla="*/ 60960 h 81229"/>
              <a:gd name="connsiteX2" fmla="*/ 12058 w 60635"/>
              <a:gd name="connsiteY2" fmla="*/ 80962 h 81229"/>
              <a:gd name="connsiteX3" fmla="*/ 5391 w 60635"/>
              <a:gd name="connsiteY3" fmla="*/ 80010 h 81229"/>
              <a:gd name="connsiteX4" fmla="*/ 628 w 60635"/>
              <a:gd name="connsiteY4" fmla="*/ 76200 h 81229"/>
              <a:gd name="connsiteX5" fmla="*/ 3486 w 60635"/>
              <a:gd name="connsiteY5" fmla="*/ 64770 h 81229"/>
              <a:gd name="connsiteX6" fmla="*/ 18725 w 60635"/>
              <a:gd name="connsiteY6" fmla="*/ 58102 h 81229"/>
              <a:gd name="connsiteX7" fmla="*/ 17773 w 60635"/>
              <a:gd name="connsiteY7" fmla="*/ 58102 h 81229"/>
              <a:gd name="connsiteX8" fmla="*/ 60636 w 60635"/>
              <a:gd name="connsiteY8" fmla="*/ 0 h 81229"/>
              <a:gd name="connsiteX9" fmla="*/ 58731 w 60635"/>
              <a:gd name="connsiteY9" fmla="*/ 4763 h 81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635" h="81229">
                <a:moveTo>
                  <a:pt x="58731" y="4763"/>
                </a:moveTo>
                <a:cubicBezTo>
                  <a:pt x="46348" y="23812"/>
                  <a:pt x="34918" y="41910"/>
                  <a:pt x="22536" y="60960"/>
                </a:cubicBezTo>
                <a:cubicBezTo>
                  <a:pt x="21583" y="72390"/>
                  <a:pt x="16820" y="80010"/>
                  <a:pt x="12058" y="80962"/>
                </a:cubicBezTo>
                <a:cubicBezTo>
                  <a:pt x="9200" y="81915"/>
                  <a:pt x="5391" y="80010"/>
                  <a:pt x="5391" y="80010"/>
                </a:cubicBezTo>
                <a:cubicBezTo>
                  <a:pt x="4438" y="80010"/>
                  <a:pt x="1581" y="78105"/>
                  <a:pt x="628" y="76200"/>
                </a:cubicBezTo>
                <a:cubicBezTo>
                  <a:pt x="-1277" y="72390"/>
                  <a:pt x="1581" y="67627"/>
                  <a:pt x="3486" y="64770"/>
                </a:cubicBezTo>
                <a:cubicBezTo>
                  <a:pt x="9200" y="59055"/>
                  <a:pt x="18725" y="58102"/>
                  <a:pt x="18725" y="58102"/>
                </a:cubicBezTo>
                <a:cubicBezTo>
                  <a:pt x="18725" y="58102"/>
                  <a:pt x="18725" y="58102"/>
                  <a:pt x="17773" y="58102"/>
                </a:cubicBezTo>
                <a:cubicBezTo>
                  <a:pt x="32061" y="39052"/>
                  <a:pt x="46348" y="20002"/>
                  <a:pt x="60636" y="0"/>
                </a:cubicBezTo>
                <a:cubicBezTo>
                  <a:pt x="60636" y="952"/>
                  <a:pt x="59683" y="2857"/>
                  <a:pt x="58731" y="4763"/>
                </a:cubicBezTo>
                <a:close/>
              </a:path>
            </a:pathLst>
          </a:custGeom>
          <a:solidFill>
            <a:srgbClr val="FFEB9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4" name="图形 132"/>
          <p:cNvSpPr/>
          <p:nvPr>
            <p:custDataLst>
              <p:tags r:id="rId30"/>
            </p:custDataLst>
          </p:nvPr>
        </p:nvSpPr>
        <p:spPr>
          <a:xfrm>
            <a:off x="7757795" y="3712210"/>
            <a:ext cx="738505" cy="1562100"/>
          </a:xfrm>
          <a:custGeom>
            <a:avLst/>
            <a:gdLst>
              <a:gd name="connsiteX0" fmla="*/ 341723 w 447775"/>
              <a:gd name="connsiteY0" fmla="*/ 48343 h 663849"/>
              <a:gd name="connsiteX1" fmla="*/ 1680 w 447775"/>
              <a:gd name="connsiteY1" fmla="*/ 635083 h 663849"/>
              <a:gd name="connsiteX2" fmla="*/ 8348 w 447775"/>
              <a:gd name="connsiteY2" fmla="*/ 655085 h 663849"/>
              <a:gd name="connsiteX3" fmla="*/ 16920 w 447775"/>
              <a:gd name="connsiteY3" fmla="*/ 660800 h 663849"/>
              <a:gd name="connsiteX4" fmla="*/ 37875 w 447775"/>
              <a:gd name="connsiteY4" fmla="*/ 658895 h 663849"/>
              <a:gd name="connsiteX5" fmla="*/ 426495 w 447775"/>
              <a:gd name="connsiteY5" fmla="*/ 102635 h 663849"/>
              <a:gd name="connsiteX6" fmla="*/ 436020 w 447775"/>
              <a:gd name="connsiteY6" fmla="*/ 16910 h 663849"/>
              <a:gd name="connsiteX7" fmla="*/ 414113 w 447775"/>
              <a:gd name="connsiteY7" fmla="*/ 3575 h 663849"/>
              <a:gd name="connsiteX8" fmla="*/ 341723 w 447775"/>
              <a:gd name="connsiteY8" fmla="*/ 48343 h 663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7775" h="663849">
                <a:moveTo>
                  <a:pt x="341723" y="48343"/>
                </a:moveTo>
                <a:lnTo>
                  <a:pt x="1680" y="635083"/>
                </a:lnTo>
                <a:cubicBezTo>
                  <a:pt x="-2130" y="641750"/>
                  <a:pt x="728" y="650323"/>
                  <a:pt x="8348" y="655085"/>
                </a:cubicBezTo>
                <a:lnTo>
                  <a:pt x="16920" y="660800"/>
                </a:lnTo>
                <a:cubicBezTo>
                  <a:pt x="24540" y="665563"/>
                  <a:pt x="34065" y="664610"/>
                  <a:pt x="37875" y="658895"/>
                </a:cubicBezTo>
                <a:lnTo>
                  <a:pt x="426495" y="102635"/>
                </a:lnTo>
                <a:cubicBezTo>
                  <a:pt x="450308" y="68345"/>
                  <a:pt x="455070" y="29293"/>
                  <a:pt x="436020" y="16910"/>
                </a:cubicBezTo>
                <a:lnTo>
                  <a:pt x="414113" y="3575"/>
                </a:lnTo>
                <a:cubicBezTo>
                  <a:pt x="396015" y="-8807"/>
                  <a:pt x="362678" y="12148"/>
                  <a:pt x="341723" y="48343"/>
                </a:cubicBezTo>
                <a:close/>
              </a:path>
            </a:pathLst>
          </a:custGeom>
          <a:solidFill>
            <a:srgbClr val="1E96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5" name="图形 132"/>
          <p:cNvSpPr/>
          <p:nvPr>
            <p:custDataLst>
              <p:tags r:id="rId31"/>
            </p:custDataLst>
          </p:nvPr>
        </p:nvSpPr>
        <p:spPr>
          <a:xfrm>
            <a:off x="8230235" y="3717925"/>
            <a:ext cx="215265" cy="416560"/>
          </a:xfrm>
          <a:custGeom>
            <a:avLst/>
            <a:gdLst>
              <a:gd name="connsiteX0" fmla="*/ 130493 w 130496"/>
              <a:gd name="connsiteY0" fmla="*/ 11379 h 177113"/>
              <a:gd name="connsiteX1" fmla="*/ 102870 w 130496"/>
              <a:gd name="connsiteY1" fmla="*/ 44716 h 177113"/>
              <a:gd name="connsiteX2" fmla="*/ 67628 w 130496"/>
              <a:gd name="connsiteY2" fmla="*/ 104724 h 177113"/>
              <a:gd name="connsiteX3" fmla="*/ 80010 w 130496"/>
              <a:gd name="connsiteY3" fmla="*/ 69481 h 177113"/>
              <a:gd name="connsiteX4" fmla="*/ 92393 w 130496"/>
              <a:gd name="connsiteY4" fmla="*/ 46621 h 177113"/>
              <a:gd name="connsiteX5" fmla="*/ 41910 w 130496"/>
              <a:gd name="connsiteY5" fmla="*/ 115201 h 177113"/>
              <a:gd name="connsiteX6" fmla="*/ 19050 w 130496"/>
              <a:gd name="connsiteY6" fmla="*/ 152349 h 177113"/>
              <a:gd name="connsiteX7" fmla="*/ 0 w 130496"/>
              <a:gd name="connsiteY7" fmla="*/ 177114 h 177113"/>
              <a:gd name="connsiteX8" fmla="*/ 44768 w 130496"/>
              <a:gd name="connsiteY8" fmla="*/ 89484 h 177113"/>
              <a:gd name="connsiteX9" fmla="*/ 89535 w 130496"/>
              <a:gd name="connsiteY9" fmla="*/ 16141 h 177113"/>
              <a:gd name="connsiteX10" fmla="*/ 117157 w 130496"/>
              <a:gd name="connsiteY10" fmla="*/ 2806 h 177113"/>
              <a:gd name="connsiteX11" fmla="*/ 97155 w 130496"/>
              <a:gd name="connsiteY11" fmla="*/ 8521 h 177113"/>
              <a:gd name="connsiteX12" fmla="*/ 130493 w 130496"/>
              <a:gd name="connsiteY12" fmla="*/ 11379 h 177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496" h="177113">
                <a:moveTo>
                  <a:pt x="130493" y="11379"/>
                </a:moveTo>
                <a:cubicBezTo>
                  <a:pt x="130493" y="11379"/>
                  <a:pt x="131445" y="5664"/>
                  <a:pt x="102870" y="44716"/>
                </a:cubicBezTo>
                <a:cubicBezTo>
                  <a:pt x="74295" y="84721"/>
                  <a:pt x="67628" y="104724"/>
                  <a:pt x="67628" y="104724"/>
                </a:cubicBezTo>
                <a:cubicBezTo>
                  <a:pt x="69532" y="96151"/>
                  <a:pt x="73343" y="83769"/>
                  <a:pt x="80010" y="69481"/>
                </a:cubicBezTo>
                <a:cubicBezTo>
                  <a:pt x="86677" y="56146"/>
                  <a:pt x="92393" y="47574"/>
                  <a:pt x="92393" y="46621"/>
                </a:cubicBezTo>
                <a:cubicBezTo>
                  <a:pt x="92393" y="46621"/>
                  <a:pt x="81915" y="59004"/>
                  <a:pt x="41910" y="115201"/>
                </a:cubicBezTo>
                <a:cubicBezTo>
                  <a:pt x="36195" y="126631"/>
                  <a:pt x="28575" y="139014"/>
                  <a:pt x="19050" y="152349"/>
                </a:cubicBezTo>
                <a:cubicBezTo>
                  <a:pt x="12382" y="161874"/>
                  <a:pt x="5715" y="169494"/>
                  <a:pt x="0" y="177114"/>
                </a:cubicBezTo>
                <a:cubicBezTo>
                  <a:pt x="20003" y="132346"/>
                  <a:pt x="26670" y="119964"/>
                  <a:pt x="44768" y="89484"/>
                </a:cubicBezTo>
                <a:cubicBezTo>
                  <a:pt x="61913" y="56146"/>
                  <a:pt x="68580" y="32334"/>
                  <a:pt x="89535" y="16141"/>
                </a:cubicBezTo>
                <a:cubicBezTo>
                  <a:pt x="97155" y="10426"/>
                  <a:pt x="109538" y="2806"/>
                  <a:pt x="117157" y="2806"/>
                </a:cubicBezTo>
                <a:cubicBezTo>
                  <a:pt x="102870" y="4711"/>
                  <a:pt x="97155" y="8521"/>
                  <a:pt x="97155" y="8521"/>
                </a:cubicBezTo>
                <a:cubicBezTo>
                  <a:pt x="97155" y="8521"/>
                  <a:pt x="105727" y="-12434"/>
                  <a:pt x="130493" y="11379"/>
                </a:cubicBezTo>
                <a:close/>
              </a:path>
            </a:pathLst>
          </a:custGeom>
          <a:solidFill>
            <a:srgbClr val="47FFE7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6" name="图形 132"/>
          <p:cNvSpPr/>
          <p:nvPr>
            <p:custDataLst>
              <p:tags r:id="rId32"/>
            </p:custDataLst>
          </p:nvPr>
        </p:nvSpPr>
        <p:spPr>
          <a:xfrm>
            <a:off x="8275955" y="3760470"/>
            <a:ext cx="217170" cy="546735"/>
          </a:xfrm>
          <a:custGeom>
            <a:avLst/>
            <a:gdLst>
              <a:gd name="connsiteX0" fmla="*/ 121920 w 131835"/>
              <a:gd name="connsiteY0" fmla="*/ 0 h 232409"/>
              <a:gd name="connsiteX1" fmla="*/ 127635 w 131835"/>
              <a:gd name="connsiteY1" fmla="*/ 20955 h 232409"/>
              <a:gd name="connsiteX2" fmla="*/ 118110 w 131835"/>
              <a:gd name="connsiteY2" fmla="*/ 33338 h 232409"/>
              <a:gd name="connsiteX3" fmla="*/ 124778 w 131835"/>
              <a:gd name="connsiteY3" fmla="*/ 41910 h 232409"/>
              <a:gd name="connsiteX4" fmla="*/ 0 w 131835"/>
              <a:gd name="connsiteY4" fmla="*/ 232410 h 232409"/>
              <a:gd name="connsiteX5" fmla="*/ 131445 w 131835"/>
              <a:gd name="connsiteY5" fmla="*/ 34290 h 232409"/>
              <a:gd name="connsiteX6" fmla="*/ 121920 w 131835"/>
              <a:gd name="connsiteY6" fmla="*/ 0 h 232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1835" h="232409">
                <a:moveTo>
                  <a:pt x="121920" y="0"/>
                </a:moveTo>
                <a:cubicBezTo>
                  <a:pt x="121920" y="0"/>
                  <a:pt x="127635" y="10478"/>
                  <a:pt x="127635" y="20955"/>
                </a:cubicBezTo>
                <a:cubicBezTo>
                  <a:pt x="125730" y="17145"/>
                  <a:pt x="119063" y="20955"/>
                  <a:pt x="118110" y="33338"/>
                </a:cubicBezTo>
                <a:cubicBezTo>
                  <a:pt x="117158" y="45720"/>
                  <a:pt x="124778" y="41910"/>
                  <a:pt x="124778" y="41910"/>
                </a:cubicBezTo>
                <a:cubicBezTo>
                  <a:pt x="124778" y="41910"/>
                  <a:pt x="12383" y="216217"/>
                  <a:pt x="0" y="232410"/>
                </a:cubicBezTo>
                <a:cubicBezTo>
                  <a:pt x="19050" y="215265"/>
                  <a:pt x="130492" y="46672"/>
                  <a:pt x="131445" y="34290"/>
                </a:cubicBezTo>
                <a:cubicBezTo>
                  <a:pt x="132397" y="22860"/>
                  <a:pt x="132397" y="14288"/>
                  <a:pt x="121920" y="0"/>
                </a:cubicBezTo>
                <a:close/>
              </a:path>
            </a:pathLst>
          </a:custGeom>
          <a:solidFill>
            <a:srgbClr val="63FA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7" name="图形 132"/>
          <p:cNvSpPr/>
          <p:nvPr>
            <p:custDataLst>
              <p:tags r:id="rId33"/>
            </p:custDataLst>
          </p:nvPr>
        </p:nvSpPr>
        <p:spPr>
          <a:xfrm>
            <a:off x="7767955" y="4576445"/>
            <a:ext cx="269240" cy="650240"/>
          </a:xfrm>
          <a:custGeom>
            <a:avLst/>
            <a:gdLst>
              <a:gd name="connsiteX0" fmla="*/ 4980 w 163094"/>
              <a:gd name="connsiteY0" fmla="*/ 276225 h 276225"/>
              <a:gd name="connsiteX1" fmla="*/ 6884 w 163094"/>
              <a:gd name="connsiteY1" fmla="*/ 254318 h 276225"/>
              <a:gd name="connsiteX2" fmla="*/ 104040 w 163094"/>
              <a:gd name="connsiteY2" fmla="*/ 99060 h 276225"/>
              <a:gd name="connsiteX3" fmla="*/ 163095 w 163094"/>
              <a:gd name="connsiteY3" fmla="*/ 0 h 276225"/>
              <a:gd name="connsiteX4" fmla="*/ 4980 w 163094"/>
              <a:gd name="connsiteY4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094" h="276225">
                <a:moveTo>
                  <a:pt x="4980" y="276225"/>
                </a:moveTo>
                <a:cubicBezTo>
                  <a:pt x="4980" y="276225"/>
                  <a:pt x="-7403" y="275273"/>
                  <a:pt x="6884" y="254318"/>
                </a:cubicBezTo>
                <a:cubicBezTo>
                  <a:pt x="21172" y="232410"/>
                  <a:pt x="104040" y="99060"/>
                  <a:pt x="104040" y="99060"/>
                </a:cubicBezTo>
                <a:cubicBezTo>
                  <a:pt x="124042" y="65723"/>
                  <a:pt x="143092" y="33338"/>
                  <a:pt x="163095" y="0"/>
                </a:cubicBezTo>
                <a:cubicBezTo>
                  <a:pt x="110707" y="91440"/>
                  <a:pt x="58320" y="183833"/>
                  <a:pt x="4980" y="276225"/>
                </a:cubicBezTo>
                <a:close/>
              </a:path>
            </a:pathLst>
          </a:custGeom>
          <a:solidFill>
            <a:srgbClr val="47FFE7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8" name="图形 132"/>
          <p:cNvSpPr/>
          <p:nvPr>
            <p:custDataLst>
              <p:tags r:id="rId34"/>
            </p:custDataLst>
          </p:nvPr>
        </p:nvSpPr>
        <p:spPr>
          <a:xfrm>
            <a:off x="7844155" y="4504690"/>
            <a:ext cx="333375" cy="703580"/>
          </a:xfrm>
          <a:custGeom>
            <a:avLst/>
            <a:gdLst>
              <a:gd name="connsiteX0" fmla="*/ 100013 w 201930"/>
              <a:gd name="connsiteY0" fmla="*/ 140970 h 299085"/>
              <a:gd name="connsiteX1" fmla="*/ 0 w 201930"/>
              <a:gd name="connsiteY1" fmla="*/ 299085 h 299085"/>
              <a:gd name="connsiteX2" fmla="*/ 201930 w 201930"/>
              <a:gd name="connsiteY2" fmla="*/ 0 h 299085"/>
              <a:gd name="connsiteX3" fmla="*/ 100013 w 201930"/>
              <a:gd name="connsiteY3" fmla="*/ 140970 h 299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1930" h="299085">
                <a:moveTo>
                  <a:pt x="100013" y="140970"/>
                </a:moveTo>
                <a:cubicBezTo>
                  <a:pt x="63818" y="193358"/>
                  <a:pt x="35243" y="245745"/>
                  <a:pt x="0" y="299085"/>
                </a:cubicBezTo>
                <a:cubicBezTo>
                  <a:pt x="69533" y="200978"/>
                  <a:pt x="134303" y="99060"/>
                  <a:pt x="201930" y="0"/>
                </a:cubicBezTo>
                <a:cubicBezTo>
                  <a:pt x="169545" y="46673"/>
                  <a:pt x="131445" y="94298"/>
                  <a:pt x="100013" y="140970"/>
                </a:cubicBezTo>
                <a:close/>
              </a:path>
            </a:pathLst>
          </a:custGeom>
          <a:solidFill>
            <a:srgbClr val="63FA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69" name="图形 132"/>
          <p:cNvSpPr/>
          <p:nvPr>
            <p:custDataLst>
              <p:tags r:id="rId35"/>
            </p:custDataLst>
          </p:nvPr>
        </p:nvSpPr>
        <p:spPr>
          <a:xfrm>
            <a:off x="8227060" y="4034155"/>
            <a:ext cx="139065" cy="132080"/>
          </a:xfrm>
          <a:custGeom>
            <a:avLst/>
            <a:gdLst>
              <a:gd name="connsiteX0" fmla="*/ 10478 w 84442"/>
              <a:gd name="connsiteY0" fmla="*/ 0 h 56197"/>
              <a:gd name="connsiteX1" fmla="*/ 1905 w 84442"/>
              <a:gd name="connsiteY1" fmla="*/ 5715 h 56197"/>
              <a:gd name="connsiteX2" fmla="*/ 0 w 84442"/>
              <a:gd name="connsiteY2" fmla="*/ 12383 h 56197"/>
              <a:gd name="connsiteX3" fmla="*/ 37148 w 84442"/>
              <a:gd name="connsiteY3" fmla="*/ 40958 h 56197"/>
              <a:gd name="connsiteX4" fmla="*/ 77153 w 84442"/>
              <a:gd name="connsiteY4" fmla="*/ 56198 h 56197"/>
              <a:gd name="connsiteX5" fmla="*/ 82868 w 84442"/>
              <a:gd name="connsiteY5" fmla="*/ 51435 h 56197"/>
              <a:gd name="connsiteX6" fmla="*/ 83820 w 84442"/>
              <a:gd name="connsiteY6" fmla="*/ 40958 h 56197"/>
              <a:gd name="connsiteX7" fmla="*/ 77153 w 84442"/>
              <a:gd name="connsiteY7" fmla="*/ 39053 h 56197"/>
              <a:gd name="connsiteX8" fmla="*/ 65723 w 84442"/>
              <a:gd name="connsiteY8" fmla="*/ 35242 h 56197"/>
              <a:gd name="connsiteX9" fmla="*/ 49530 w 84442"/>
              <a:gd name="connsiteY9" fmla="*/ 27623 h 56197"/>
              <a:gd name="connsiteX10" fmla="*/ 10478 w 84442"/>
              <a:gd name="connsiteY10" fmla="*/ 0 h 56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4442" h="56197">
                <a:moveTo>
                  <a:pt x="10478" y="0"/>
                </a:moveTo>
                <a:cubicBezTo>
                  <a:pt x="9525" y="0"/>
                  <a:pt x="4763" y="1905"/>
                  <a:pt x="1905" y="5715"/>
                </a:cubicBezTo>
                <a:cubicBezTo>
                  <a:pt x="0" y="8573"/>
                  <a:pt x="0" y="11430"/>
                  <a:pt x="0" y="12383"/>
                </a:cubicBezTo>
                <a:cubicBezTo>
                  <a:pt x="7620" y="20955"/>
                  <a:pt x="20003" y="31433"/>
                  <a:pt x="37148" y="40958"/>
                </a:cubicBezTo>
                <a:cubicBezTo>
                  <a:pt x="52388" y="49530"/>
                  <a:pt x="66675" y="53340"/>
                  <a:pt x="77153" y="56198"/>
                </a:cubicBezTo>
                <a:cubicBezTo>
                  <a:pt x="78105" y="56198"/>
                  <a:pt x="80963" y="54292"/>
                  <a:pt x="82868" y="51435"/>
                </a:cubicBezTo>
                <a:cubicBezTo>
                  <a:pt x="85725" y="46673"/>
                  <a:pt x="83820" y="41910"/>
                  <a:pt x="83820" y="40958"/>
                </a:cubicBezTo>
                <a:cubicBezTo>
                  <a:pt x="81915" y="40958"/>
                  <a:pt x="80010" y="40005"/>
                  <a:pt x="77153" y="39053"/>
                </a:cubicBezTo>
                <a:cubicBezTo>
                  <a:pt x="75248" y="38100"/>
                  <a:pt x="69533" y="37148"/>
                  <a:pt x="65723" y="35242"/>
                </a:cubicBezTo>
                <a:cubicBezTo>
                  <a:pt x="60960" y="33338"/>
                  <a:pt x="55245" y="30480"/>
                  <a:pt x="49530" y="27623"/>
                </a:cubicBezTo>
                <a:cubicBezTo>
                  <a:pt x="31433" y="19050"/>
                  <a:pt x="18098" y="7620"/>
                  <a:pt x="10478" y="0"/>
                </a:cubicBezTo>
                <a:close/>
              </a:path>
            </a:pathLst>
          </a:custGeom>
          <a:solidFill>
            <a:srgbClr val="47FFE7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0" name="图形 132"/>
          <p:cNvSpPr/>
          <p:nvPr>
            <p:custDataLst>
              <p:tags r:id="rId36"/>
            </p:custDataLst>
          </p:nvPr>
        </p:nvSpPr>
        <p:spPr>
          <a:xfrm>
            <a:off x="8227060" y="4009390"/>
            <a:ext cx="154940" cy="149860"/>
          </a:xfrm>
          <a:custGeom>
            <a:avLst/>
            <a:gdLst>
              <a:gd name="connsiteX0" fmla="*/ 11430 w 93967"/>
              <a:gd name="connsiteY0" fmla="*/ 0 h 63817"/>
              <a:gd name="connsiteX1" fmla="*/ 1905 w 93967"/>
              <a:gd name="connsiteY1" fmla="*/ 6667 h 63817"/>
              <a:gd name="connsiteX2" fmla="*/ 0 w 93967"/>
              <a:gd name="connsiteY2" fmla="*/ 14288 h 63817"/>
              <a:gd name="connsiteX3" fmla="*/ 41910 w 93967"/>
              <a:gd name="connsiteY3" fmla="*/ 46672 h 63817"/>
              <a:gd name="connsiteX4" fmla="*/ 86678 w 93967"/>
              <a:gd name="connsiteY4" fmla="*/ 63817 h 63817"/>
              <a:gd name="connsiteX5" fmla="*/ 92393 w 93967"/>
              <a:gd name="connsiteY5" fmla="*/ 59055 h 63817"/>
              <a:gd name="connsiteX6" fmla="*/ 93345 w 93967"/>
              <a:gd name="connsiteY6" fmla="*/ 47625 h 63817"/>
              <a:gd name="connsiteX7" fmla="*/ 85725 w 93967"/>
              <a:gd name="connsiteY7" fmla="*/ 45720 h 63817"/>
              <a:gd name="connsiteX8" fmla="*/ 72390 w 93967"/>
              <a:gd name="connsiteY8" fmla="*/ 40957 h 63817"/>
              <a:gd name="connsiteX9" fmla="*/ 54293 w 93967"/>
              <a:gd name="connsiteY9" fmla="*/ 32385 h 63817"/>
              <a:gd name="connsiteX10" fmla="*/ 11430 w 93967"/>
              <a:gd name="connsiteY10" fmla="*/ 0 h 6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3967" h="63817">
                <a:moveTo>
                  <a:pt x="11430" y="0"/>
                </a:moveTo>
                <a:cubicBezTo>
                  <a:pt x="10478" y="0"/>
                  <a:pt x="4763" y="1905"/>
                  <a:pt x="1905" y="6667"/>
                </a:cubicBezTo>
                <a:cubicBezTo>
                  <a:pt x="0" y="9525"/>
                  <a:pt x="0" y="12382"/>
                  <a:pt x="0" y="14288"/>
                </a:cubicBezTo>
                <a:cubicBezTo>
                  <a:pt x="8573" y="23813"/>
                  <a:pt x="22860" y="36195"/>
                  <a:pt x="41910" y="46672"/>
                </a:cubicBezTo>
                <a:cubicBezTo>
                  <a:pt x="59055" y="56197"/>
                  <a:pt x="74295" y="60960"/>
                  <a:pt x="86678" y="63817"/>
                </a:cubicBezTo>
                <a:cubicBezTo>
                  <a:pt x="87630" y="63817"/>
                  <a:pt x="90488" y="61913"/>
                  <a:pt x="92393" y="59055"/>
                </a:cubicBezTo>
                <a:cubicBezTo>
                  <a:pt x="95250" y="54292"/>
                  <a:pt x="93345" y="48577"/>
                  <a:pt x="93345" y="47625"/>
                </a:cubicBezTo>
                <a:cubicBezTo>
                  <a:pt x="91440" y="46672"/>
                  <a:pt x="88582" y="46672"/>
                  <a:pt x="85725" y="45720"/>
                </a:cubicBezTo>
                <a:cubicBezTo>
                  <a:pt x="83820" y="44767"/>
                  <a:pt x="77153" y="42863"/>
                  <a:pt x="72390" y="40957"/>
                </a:cubicBezTo>
                <a:cubicBezTo>
                  <a:pt x="66675" y="39052"/>
                  <a:pt x="60008" y="36195"/>
                  <a:pt x="54293" y="32385"/>
                </a:cubicBezTo>
                <a:cubicBezTo>
                  <a:pt x="35243" y="21907"/>
                  <a:pt x="20955" y="9525"/>
                  <a:pt x="11430" y="0"/>
                </a:cubicBezTo>
                <a:close/>
              </a:path>
            </a:pathLst>
          </a:custGeom>
          <a:solidFill>
            <a:srgbClr val="FFEB9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1" name="图形 132"/>
          <p:cNvSpPr/>
          <p:nvPr>
            <p:custDataLst>
              <p:tags r:id="rId37"/>
            </p:custDataLst>
          </p:nvPr>
        </p:nvSpPr>
        <p:spPr>
          <a:xfrm>
            <a:off x="7771130" y="4965700"/>
            <a:ext cx="146050" cy="311150"/>
          </a:xfrm>
          <a:custGeom>
            <a:avLst/>
            <a:gdLst>
              <a:gd name="connsiteX0" fmla="*/ 75459 w 88630"/>
              <a:gd name="connsiteY0" fmla="*/ 4179 h 132311"/>
              <a:gd name="connsiteX1" fmla="*/ 2117 w 88630"/>
              <a:gd name="connsiteY1" fmla="*/ 120384 h 132311"/>
              <a:gd name="connsiteX2" fmla="*/ 2117 w 88630"/>
              <a:gd name="connsiteY2" fmla="*/ 128004 h 132311"/>
              <a:gd name="connsiteX3" fmla="*/ 12594 w 88630"/>
              <a:gd name="connsiteY3" fmla="*/ 131814 h 132311"/>
              <a:gd name="connsiteX4" fmla="*/ 16404 w 88630"/>
              <a:gd name="connsiteY4" fmla="*/ 128956 h 132311"/>
              <a:gd name="connsiteX5" fmla="*/ 85937 w 88630"/>
              <a:gd name="connsiteY5" fmla="*/ 11799 h 132311"/>
              <a:gd name="connsiteX6" fmla="*/ 87842 w 88630"/>
              <a:gd name="connsiteY6" fmla="*/ 3226 h 132311"/>
              <a:gd name="connsiteX7" fmla="*/ 75459 w 88630"/>
              <a:gd name="connsiteY7" fmla="*/ 4179 h 132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630" h="132311">
                <a:moveTo>
                  <a:pt x="75459" y="4179"/>
                </a:moveTo>
                <a:lnTo>
                  <a:pt x="2117" y="120384"/>
                </a:lnTo>
                <a:cubicBezTo>
                  <a:pt x="2117" y="120384"/>
                  <a:pt x="-2646" y="120384"/>
                  <a:pt x="2117" y="128004"/>
                </a:cubicBezTo>
                <a:cubicBezTo>
                  <a:pt x="4974" y="132766"/>
                  <a:pt x="9737" y="132766"/>
                  <a:pt x="12594" y="131814"/>
                </a:cubicBezTo>
                <a:cubicBezTo>
                  <a:pt x="14499" y="130861"/>
                  <a:pt x="15452" y="129909"/>
                  <a:pt x="16404" y="128956"/>
                </a:cubicBezTo>
                <a:lnTo>
                  <a:pt x="85937" y="11799"/>
                </a:lnTo>
                <a:cubicBezTo>
                  <a:pt x="87842" y="8941"/>
                  <a:pt x="89747" y="4179"/>
                  <a:pt x="87842" y="3226"/>
                </a:cubicBezTo>
                <a:cubicBezTo>
                  <a:pt x="84032" y="1321"/>
                  <a:pt x="80222" y="-3441"/>
                  <a:pt x="75459" y="4179"/>
                </a:cubicBezTo>
                <a:close/>
              </a:path>
            </a:pathLst>
          </a:custGeom>
          <a:solidFill>
            <a:srgbClr val="1E96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2" name="图形 132"/>
          <p:cNvSpPr/>
          <p:nvPr>
            <p:custDataLst>
              <p:tags r:id="rId38"/>
            </p:custDataLst>
          </p:nvPr>
        </p:nvSpPr>
        <p:spPr>
          <a:xfrm>
            <a:off x="7774305" y="4972050"/>
            <a:ext cx="149225" cy="309245"/>
          </a:xfrm>
          <a:custGeom>
            <a:avLst/>
            <a:gdLst>
              <a:gd name="connsiteX0" fmla="*/ 78317 w 90535"/>
              <a:gd name="connsiteY0" fmla="*/ 4179 h 131358"/>
              <a:gd name="connsiteX1" fmla="*/ 2117 w 90535"/>
              <a:gd name="connsiteY1" fmla="*/ 119431 h 131358"/>
              <a:gd name="connsiteX2" fmla="*/ 2117 w 90535"/>
              <a:gd name="connsiteY2" fmla="*/ 127051 h 131358"/>
              <a:gd name="connsiteX3" fmla="*/ 12594 w 90535"/>
              <a:gd name="connsiteY3" fmla="*/ 130861 h 131358"/>
              <a:gd name="connsiteX4" fmla="*/ 16404 w 90535"/>
              <a:gd name="connsiteY4" fmla="*/ 128004 h 131358"/>
              <a:gd name="connsiteX5" fmla="*/ 87842 w 90535"/>
              <a:gd name="connsiteY5" fmla="*/ 11799 h 131358"/>
              <a:gd name="connsiteX6" fmla="*/ 89746 w 90535"/>
              <a:gd name="connsiteY6" fmla="*/ 3226 h 131358"/>
              <a:gd name="connsiteX7" fmla="*/ 78317 w 90535"/>
              <a:gd name="connsiteY7" fmla="*/ 4179 h 13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35" h="131358">
                <a:moveTo>
                  <a:pt x="78317" y="4179"/>
                </a:moveTo>
                <a:lnTo>
                  <a:pt x="2117" y="119431"/>
                </a:lnTo>
                <a:cubicBezTo>
                  <a:pt x="2117" y="119431"/>
                  <a:pt x="-2646" y="119431"/>
                  <a:pt x="2117" y="127051"/>
                </a:cubicBezTo>
                <a:cubicBezTo>
                  <a:pt x="4974" y="131814"/>
                  <a:pt x="9737" y="131814"/>
                  <a:pt x="12594" y="130861"/>
                </a:cubicBezTo>
                <a:cubicBezTo>
                  <a:pt x="14499" y="130861"/>
                  <a:pt x="15452" y="128956"/>
                  <a:pt x="16404" y="128004"/>
                </a:cubicBezTo>
                <a:lnTo>
                  <a:pt x="87842" y="11799"/>
                </a:lnTo>
                <a:cubicBezTo>
                  <a:pt x="89746" y="8941"/>
                  <a:pt x="91652" y="4179"/>
                  <a:pt x="89746" y="3226"/>
                </a:cubicBezTo>
                <a:cubicBezTo>
                  <a:pt x="85937" y="1321"/>
                  <a:pt x="82127" y="-3441"/>
                  <a:pt x="78317" y="4179"/>
                </a:cubicBezTo>
                <a:close/>
              </a:path>
            </a:pathLst>
          </a:custGeom>
          <a:solidFill>
            <a:srgbClr val="FFEB9C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3" name="图形 132"/>
          <p:cNvSpPr/>
          <p:nvPr>
            <p:custDataLst>
              <p:tags r:id="rId39"/>
            </p:custDataLst>
          </p:nvPr>
        </p:nvSpPr>
        <p:spPr>
          <a:xfrm>
            <a:off x="8194040" y="4464050"/>
            <a:ext cx="133350" cy="198120"/>
          </a:xfrm>
          <a:custGeom>
            <a:avLst/>
            <a:gdLst>
              <a:gd name="connsiteX0" fmla="*/ 25717 w 80962"/>
              <a:gd name="connsiteY0" fmla="*/ 28575 h 84262"/>
              <a:gd name="connsiteX1" fmla="*/ 20955 w 80962"/>
              <a:gd name="connsiteY1" fmla="*/ 50483 h 84262"/>
              <a:gd name="connsiteX2" fmla="*/ 0 w 80962"/>
              <a:gd name="connsiteY2" fmla="*/ 53340 h 84262"/>
              <a:gd name="connsiteX3" fmla="*/ 36195 w 80962"/>
              <a:gd name="connsiteY3" fmla="*/ 83820 h 84262"/>
              <a:gd name="connsiteX4" fmla="*/ 80963 w 80962"/>
              <a:gd name="connsiteY4" fmla="*/ 47625 h 84262"/>
              <a:gd name="connsiteX5" fmla="*/ 65722 w 80962"/>
              <a:gd name="connsiteY5" fmla="*/ 47625 h 84262"/>
              <a:gd name="connsiteX6" fmla="*/ 63817 w 80962"/>
              <a:gd name="connsiteY6" fmla="*/ 0 h 84262"/>
              <a:gd name="connsiteX7" fmla="*/ 25717 w 80962"/>
              <a:gd name="connsiteY7" fmla="*/ 28575 h 8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962" h="84262">
                <a:moveTo>
                  <a:pt x="25717" y="28575"/>
                </a:moveTo>
                <a:cubicBezTo>
                  <a:pt x="23813" y="36195"/>
                  <a:pt x="22860" y="42863"/>
                  <a:pt x="20955" y="50483"/>
                </a:cubicBezTo>
                <a:cubicBezTo>
                  <a:pt x="14288" y="51435"/>
                  <a:pt x="6667" y="52388"/>
                  <a:pt x="0" y="53340"/>
                </a:cubicBezTo>
                <a:cubicBezTo>
                  <a:pt x="0" y="53340"/>
                  <a:pt x="1905" y="88583"/>
                  <a:pt x="36195" y="83820"/>
                </a:cubicBezTo>
                <a:cubicBezTo>
                  <a:pt x="70485" y="79058"/>
                  <a:pt x="80963" y="47625"/>
                  <a:pt x="80963" y="47625"/>
                </a:cubicBezTo>
                <a:lnTo>
                  <a:pt x="65722" y="47625"/>
                </a:lnTo>
                <a:lnTo>
                  <a:pt x="63817" y="0"/>
                </a:lnTo>
                <a:lnTo>
                  <a:pt x="25717" y="28575"/>
                </a:ln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4" name="图形 132"/>
          <p:cNvSpPr/>
          <p:nvPr>
            <p:custDataLst>
              <p:tags r:id="rId40"/>
            </p:custDataLst>
          </p:nvPr>
        </p:nvSpPr>
        <p:spPr>
          <a:xfrm>
            <a:off x="8231505" y="4502150"/>
            <a:ext cx="50165" cy="80645"/>
          </a:xfrm>
          <a:custGeom>
            <a:avLst/>
            <a:gdLst>
              <a:gd name="connsiteX0" fmla="*/ 30480 w 30479"/>
              <a:gd name="connsiteY0" fmla="*/ 0 h 34289"/>
              <a:gd name="connsiteX1" fmla="*/ 3810 w 30479"/>
              <a:gd name="connsiteY1" fmla="*/ 9525 h 34289"/>
              <a:gd name="connsiteX2" fmla="*/ 0 w 30479"/>
              <a:gd name="connsiteY2" fmla="*/ 34290 h 34289"/>
              <a:gd name="connsiteX3" fmla="*/ 15240 w 30479"/>
              <a:gd name="connsiteY3" fmla="*/ 27622 h 34289"/>
              <a:gd name="connsiteX4" fmla="*/ 30480 w 30479"/>
              <a:gd name="connsiteY4" fmla="*/ 0 h 34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79" h="34289">
                <a:moveTo>
                  <a:pt x="30480" y="0"/>
                </a:moveTo>
                <a:cubicBezTo>
                  <a:pt x="30480" y="0"/>
                  <a:pt x="12382" y="8572"/>
                  <a:pt x="3810" y="9525"/>
                </a:cubicBezTo>
                <a:cubicBezTo>
                  <a:pt x="2857" y="18097"/>
                  <a:pt x="953" y="25717"/>
                  <a:pt x="0" y="34290"/>
                </a:cubicBezTo>
                <a:cubicBezTo>
                  <a:pt x="3810" y="33338"/>
                  <a:pt x="9525" y="31432"/>
                  <a:pt x="15240" y="27622"/>
                </a:cubicBezTo>
                <a:cubicBezTo>
                  <a:pt x="27622" y="18097"/>
                  <a:pt x="29528" y="3810"/>
                  <a:pt x="30480" y="0"/>
                </a:cubicBez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5" name="图形 132"/>
          <p:cNvSpPr/>
          <p:nvPr>
            <p:custDataLst>
              <p:tags r:id="rId41"/>
            </p:custDataLst>
          </p:nvPr>
        </p:nvSpPr>
        <p:spPr>
          <a:xfrm>
            <a:off x="7757160" y="5006340"/>
            <a:ext cx="79375" cy="201930"/>
          </a:xfrm>
          <a:custGeom>
            <a:avLst/>
            <a:gdLst>
              <a:gd name="connsiteX0" fmla="*/ 22916 w 48171"/>
              <a:gd name="connsiteY0" fmla="*/ 2857 h 85874"/>
              <a:gd name="connsiteX1" fmla="*/ 1009 w 48171"/>
              <a:gd name="connsiteY1" fmla="*/ 39052 h 85874"/>
              <a:gd name="connsiteX2" fmla="*/ 22916 w 48171"/>
              <a:gd name="connsiteY2" fmla="*/ 85725 h 85874"/>
              <a:gd name="connsiteX3" fmla="*/ 38156 w 48171"/>
              <a:gd name="connsiteY3" fmla="*/ 49530 h 85874"/>
              <a:gd name="connsiteX4" fmla="*/ 45776 w 48171"/>
              <a:gd name="connsiteY4" fmla="*/ 54292 h 85874"/>
              <a:gd name="connsiteX5" fmla="*/ 46728 w 48171"/>
              <a:gd name="connsiteY5" fmla="*/ 22860 h 85874"/>
              <a:gd name="connsiteX6" fmla="*/ 33393 w 48171"/>
              <a:gd name="connsiteY6" fmla="*/ 0 h 85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71" h="85874">
                <a:moveTo>
                  <a:pt x="22916" y="2857"/>
                </a:moveTo>
                <a:cubicBezTo>
                  <a:pt x="22916" y="2857"/>
                  <a:pt x="-5659" y="26670"/>
                  <a:pt x="1009" y="39052"/>
                </a:cubicBezTo>
                <a:cubicBezTo>
                  <a:pt x="7676" y="51435"/>
                  <a:pt x="14343" y="82867"/>
                  <a:pt x="22916" y="85725"/>
                </a:cubicBezTo>
                <a:cubicBezTo>
                  <a:pt x="31489" y="88582"/>
                  <a:pt x="38156" y="49530"/>
                  <a:pt x="38156" y="49530"/>
                </a:cubicBezTo>
                <a:cubicBezTo>
                  <a:pt x="38156" y="49530"/>
                  <a:pt x="41014" y="58102"/>
                  <a:pt x="45776" y="54292"/>
                </a:cubicBezTo>
                <a:cubicBezTo>
                  <a:pt x="50539" y="50482"/>
                  <a:pt x="46728" y="22860"/>
                  <a:pt x="46728" y="22860"/>
                </a:cubicBezTo>
                <a:lnTo>
                  <a:pt x="33393" y="0"/>
                </a:lnTo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6" name="图形 132"/>
          <p:cNvSpPr/>
          <p:nvPr>
            <p:custDataLst>
              <p:tags r:id="rId42"/>
            </p:custDataLst>
          </p:nvPr>
        </p:nvSpPr>
        <p:spPr>
          <a:xfrm>
            <a:off x="8422005" y="3870325"/>
            <a:ext cx="181610" cy="712470"/>
          </a:xfrm>
          <a:custGeom>
            <a:avLst/>
            <a:gdLst>
              <a:gd name="connsiteX0" fmla="*/ 65722 w 109996"/>
              <a:gd name="connsiteY0" fmla="*/ 302895 h 302895"/>
              <a:gd name="connsiteX1" fmla="*/ 109538 w 109996"/>
              <a:gd name="connsiteY1" fmla="*/ 206693 h 302895"/>
              <a:gd name="connsiteX2" fmla="*/ 17145 w 109996"/>
              <a:gd name="connsiteY2" fmla="*/ 67628 h 302895"/>
              <a:gd name="connsiteX3" fmla="*/ 19050 w 109996"/>
              <a:gd name="connsiteY3" fmla="*/ 26670 h 302895"/>
              <a:gd name="connsiteX4" fmla="*/ 4763 w 109996"/>
              <a:gd name="connsiteY4" fmla="*/ 0 h 302895"/>
              <a:gd name="connsiteX5" fmla="*/ 2857 w 109996"/>
              <a:gd name="connsiteY5" fmla="*/ 10478 h 302895"/>
              <a:gd name="connsiteX6" fmla="*/ 10477 w 109996"/>
              <a:gd name="connsiteY6" fmla="*/ 30480 h 302895"/>
              <a:gd name="connsiteX7" fmla="*/ 9525 w 109996"/>
              <a:gd name="connsiteY7" fmla="*/ 43815 h 302895"/>
              <a:gd name="connsiteX8" fmla="*/ 1905 w 109996"/>
              <a:gd name="connsiteY8" fmla="*/ 32385 h 302895"/>
              <a:gd name="connsiteX9" fmla="*/ 0 w 109996"/>
              <a:gd name="connsiteY9" fmla="*/ 43815 h 302895"/>
              <a:gd name="connsiteX10" fmla="*/ 11430 w 109996"/>
              <a:gd name="connsiteY10" fmla="*/ 89535 h 302895"/>
              <a:gd name="connsiteX11" fmla="*/ 54293 w 109996"/>
              <a:gd name="connsiteY11" fmla="*/ 195263 h 302895"/>
              <a:gd name="connsiteX12" fmla="*/ 20955 w 109996"/>
              <a:gd name="connsiteY12" fmla="*/ 254318 h 302895"/>
              <a:gd name="connsiteX13" fmla="*/ 65722 w 109996"/>
              <a:gd name="connsiteY13" fmla="*/ 302895 h 30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9996" h="302895">
                <a:moveTo>
                  <a:pt x="65722" y="302895"/>
                </a:moveTo>
                <a:cubicBezTo>
                  <a:pt x="65722" y="302895"/>
                  <a:pt x="115252" y="212408"/>
                  <a:pt x="109538" y="206693"/>
                </a:cubicBezTo>
                <a:cubicBezTo>
                  <a:pt x="103822" y="200978"/>
                  <a:pt x="17145" y="67628"/>
                  <a:pt x="17145" y="67628"/>
                </a:cubicBezTo>
                <a:cubicBezTo>
                  <a:pt x="17145" y="67628"/>
                  <a:pt x="21907" y="29528"/>
                  <a:pt x="19050" y="26670"/>
                </a:cubicBezTo>
                <a:cubicBezTo>
                  <a:pt x="16193" y="22860"/>
                  <a:pt x="4763" y="0"/>
                  <a:pt x="4763" y="0"/>
                </a:cubicBezTo>
                <a:cubicBezTo>
                  <a:pt x="4763" y="0"/>
                  <a:pt x="0" y="6668"/>
                  <a:pt x="2857" y="10478"/>
                </a:cubicBezTo>
                <a:cubicBezTo>
                  <a:pt x="4763" y="14288"/>
                  <a:pt x="10477" y="27623"/>
                  <a:pt x="10477" y="30480"/>
                </a:cubicBezTo>
                <a:cubicBezTo>
                  <a:pt x="10477" y="32385"/>
                  <a:pt x="9525" y="43815"/>
                  <a:pt x="9525" y="43815"/>
                </a:cubicBezTo>
                <a:lnTo>
                  <a:pt x="1905" y="32385"/>
                </a:lnTo>
                <a:cubicBezTo>
                  <a:pt x="1905" y="32385"/>
                  <a:pt x="0" y="40958"/>
                  <a:pt x="0" y="43815"/>
                </a:cubicBezTo>
                <a:cubicBezTo>
                  <a:pt x="952" y="46673"/>
                  <a:pt x="7620" y="82868"/>
                  <a:pt x="11430" y="89535"/>
                </a:cubicBezTo>
                <a:cubicBezTo>
                  <a:pt x="15240" y="97155"/>
                  <a:pt x="54293" y="195263"/>
                  <a:pt x="54293" y="195263"/>
                </a:cubicBezTo>
                <a:lnTo>
                  <a:pt x="20955" y="254318"/>
                </a:lnTo>
                <a:lnTo>
                  <a:pt x="65722" y="302895"/>
                </a:ln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7" name="图形 132"/>
          <p:cNvSpPr/>
          <p:nvPr>
            <p:custDataLst>
              <p:tags r:id="rId43"/>
            </p:custDataLst>
          </p:nvPr>
        </p:nvSpPr>
        <p:spPr>
          <a:xfrm>
            <a:off x="8458200" y="4468495"/>
            <a:ext cx="89535" cy="114300"/>
          </a:xfrm>
          <a:custGeom>
            <a:avLst/>
            <a:gdLst>
              <a:gd name="connsiteX0" fmla="*/ 0 w 54292"/>
              <a:gd name="connsiteY0" fmla="*/ 0 h 48577"/>
              <a:gd name="connsiteX1" fmla="*/ 54293 w 54292"/>
              <a:gd name="connsiteY1" fmla="*/ 29527 h 48577"/>
              <a:gd name="connsiteX2" fmla="*/ 43815 w 54292"/>
              <a:gd name="connsiteY2" fmla="*/ 48577 h 4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292" h="48577">
                <a:moveTo>
                  <a:pt x="0" y="0"/>
                </a:moveTo>
                <a:lnTo>
                  <a:pt x="54293" y="29527"/>
                </a:lnTo>
                <a:lnTo>
                  <a:pt x="43815" y="48577"/>
                </a:lnTo>
                <a:close/>
              </a:path>
            </a:pathLst>
          </a:custGeom>
          <a:solidFill>
            <a:srgbClr val="FFDBC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8" name="图形 132"/>
          <p:cNvSpPr/>
          <p:nvPr>
            <p:custDataLst>
              <p:tags r:id="rId44"/>
            </p:custDataLst>
          </p:nvPr>
        </p:nvSpPr>
        <p:spPr>
          <a:xfrm>
            <a:off x="8120380" y="4152900"/>
            <a:ext cx="257810" cy="401955"/>
          </a:xfrm>
          <a:custGeom>
            <a:avLst/>
            <a:gdLst>
              <a:gd name="connsiteX0" fmla="*/ 0 w 156315"/>
              <a:gd name="connsiteY0" fmla="*/ 162878 h 170708"/>
              <a:gd name="connsiteX1" fmla="*/ 74295 w 156315"/>
              <a:gd name="connsiteY1" fmla="*/ 170497 h 170708"/>
              <a:gd name="connsiteX2" fmla="*/ 147638 w 156315"/>
              <a:gd name="connsiteY2" fmla="*/ 118110 h 170708"/>
              <a:gd name="connsiteX3" fmla="*/ 156210 w 156315"/>
              <a:gd name="connsiteY3" fmla="*/ 67628 h 170708"/>
              <a:gd name="connsiteX4" fmla="*/ 153352 w 156315"/>
              <a:gd name="connsiteY4" fmla="*/ 16192 h 170708"/>
              <a:gd name="connsiteX5" fmla="*/ 30480 w 156315"/>
              <a:gd name="connsiteY5" fmla="*/ 0 h 170708"/>
              <a:gd name="connsiteX6" fmla="*/ 29528 w 156315"/>
              <a:gd name="connsiteY6" fmla="*/ 68580 h 170708"/>
              <a:gd name="connsiteX7" fmla="*/ 0 w 156315"/>
              <a:gd name="connsiteY7" fmla="*/ 162878 h 170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315" h="170708">
                <a:moveTo>
                  <a:pt x="0" y="162878"/>
                </a:moveTo>
                <a:cubicBezTo>
                  <a:pt x="0" y="162878"/>
                  <a:pt x="74295" y="170497"/>
                  <a:pt x="74295" y="170497"/>
                </a:cubicBezTo>
                <a:cubicBezTo>
                  <a:pt x="104775" y="173355"/>
                  <a:pt x="139065" y="146685"/>
                  <a:pt x="147638" y="118110"/>
                </a:cubicBezTo>
                <a:cubicBezTo>
                  <a:pt x="152400" y="100965"/>
                  <a:pt x="155257" y="84772"/>
                  <a:pt x="156210" y="67628"/>
                </a:cubicBezTo>
                <a:cubicBezTo>
                  <a:pt x="156210" y="62865"/>
                  <a:pt x="157163" y="16192"/>
                  <a:pt x="153352" y="16192"/>
                </a:cubicBezTo>
                <a:cubicBezTo>
                  <a:pt x="112395" y="10478"/>
                  <a:pt x="71438" y="5715"/>
                  <a:pt x="30480" y="0"/>
                </a:cubicBezTo>
                <a:cubicBezTo>
                  <a:pt x="32385" y="18097"/>
                  <a:pt x="33338" y="41910"/>
                  <a:pt x="29528" y="68580"/>
                </a:cubicBezTo>
                <a:cubicBezTo>
                  <a:pt x="24765" y="108585"/>
                  <a:pt x="10478" y="141922"/>
                  <a:pt x="0" y="162878"/>
                </a:cubicBezTo>
                <a:close/>
              </a:path>
            </a:pathLst>
          </a:custGeom>
          <a:solidFill>
            <a:srgbClr val="FFFFFF"/>
          </a:solidFill>
          <a:ln w="2381" cap="flat">
            <a:solidFill>
              <a:srgbClr val="C9CACA"/>
            </a:soli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79" name="图形 132"/>
          <p:cNvSpPr/>
          <p:nvPr>
            <p:custDataLst>
              <p:tags r:id="rId45"/>
            </p:custDataLst>
          </p:nvPr>
        </p:nvSpPr>
        <p:spPr>
          <a:xfrm>
            <a:off x="8239760" y="4493260"/>
            <a:ext cx="90805" cy="62865"/>
          </a:xfrm>
          <a:custGeom>
            <a:avLst/>
            <a:gdLst>
              <a:gd name="connsiteX0" fmla="*/ 51435 w 55244"/>
              <a:gd name="connsiteY0" fmla="*/ 7620 h 26670"/>
              <a:gd name="connsiteX1" fmla="*/ 55245 w 55244"/>
              <a:gd name="connsiteY1" fmla="*/ 4763 h 26670"/>
              <a:gd name="connsiteX2" fmla="*/ 26670 w 55244"/>
              <a:gd name="connsiteY2" fmla="*/ 0 h 26670"/>
              <a:gd name="connsiteX3" fmla="*/ 20955 w 55244"/>
              <a:gd name="connsiteY3" fmla="*/ 11430 h 26670"/>
              <a:gd name="connsiteX4" fmla="*/ 17145 w 55244"/>
              <a:gd name="connsiteY4" fmla="*/ 16192 h 26670"/>
              <a:gd name="connsiteX5" fmla="*/ 0 w 55244"/>
              <a:gd name="connsiteY5" fmla="*/ 26670 h 26670"/>
              <a:gd name="connsiteX6" fmla="*/ 51435 w 55244"/>
              <a:gd name="connsiteY6" fmla="*/ 7620 h 26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244" h="26670">
                <a:moveTo>
                  <a:pt x="51435" y="7620"/>
                </a:moveTo>
                <a:cubicBezTo>
                  <a:pt x="52388" y="6667"/>
                  <a:pt x="53340" y="5715"/>
                  <a:pt x="55245" y="4763"/>
                </a:cubicBezTo>
                <a:cubicBezTo>
                  <a:pt x="43815" y="5715"/>
                  <a:pt x="33338" y="2858"/>
                  <a:pt x="26670" y="0"/>
                </a:cubicBezTo>
                <a:cubicBezTo>
                  <a:pt x="25717" y="2858"/>
                  <a:pt x="23813" y="6667"/>
                  <a:pt x="20955" y="11430"/>
                </a:cubicBezTo>
                <a:cubicBezTo>
                  <a:pt x="20003" y="12383"/>
                  <a:pt x="19050" y="14288"/>
                  <a:pt x="17145" y="16192"/>
                </a:cubicBezTo>
                <a:cubicBezTo>
                  <a:pt x="10478" y="23813"/>
                  <a:pt x="2857" y="25717"/>
                  <a:pt x="0" y="26670"/>
                </a:cubicBezTo>
                <a:cubicBezTo>
                  <a:pt x="19050" y="25717"/>
                  <a:pt x="37147" y="20003"/>
                  <a:pt x="51435" y="7620"/>
                </a:cubicBezTo>
                <a:close/>
              </a:path>
            </a:pathLst>
          </a:custGeom>
          <a:solidFill>
            <a:srgbClr val="B5E6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0" name="图形 132"/>
          <p:cNvSpPr/>
          <p:nvPr>
            <p:custDataLst>
              <p:tags r:id="rId46"/>
            </p:custDataLst>
          </p:nvPr>
        </p:nvSpPr>
        <p:spPr>
          <a:xfrm>
            <a:off x="8194040" y="4244975"/>
            <a:ext cx="142875" cy="42545"/>
          </a:xfrm>
          <a:custGeom>
            <a:avLst/>
            <a:gdLst>
              <a:gd name="connsiteX0" fmla="*/ 86677 w 86677"/>
              <a:gd name="connsiteY0" fmla="*/ 10477 h 18097"/>
              <a:gd name="connsiteX1" fmla="*/ 83820 w 86677"/>
              <a:gd name="connsiteY1" fmla="*/ 8572 h 18097"/>
              <a:gd name="connsiteX2" fmla="*/ 0 w 86677"/>
              <a:gd name="connsiteY2" fmla="*/ 0 h 18097"/>
              <a:gd name="connsiteX3" fmla="*/ 0 w 86677"/>
              <a:gd name="connsiteY3" fmla="*/ 8572 h 18097"/>
              <a:gd name="connsiteX4" fmla="*/ 86677 w 86677"/>
              <a:gd name="connsiteY4" fmla="*/ 18097 h 18097"/>
              <a:gd name="connsiteX5" fmla="*/ 86677 w 86677"/>
              <a:gd name="connsiteY5" fmla="*/ 18097 h 18097"/>
              <a:gd name="connsiteX6" fmla="*/ 86677 w 86677"/>
              <a:gd name="connsiteY6" fmla="*/ 10477 h 1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677" h="18097">
                <a:moveTo>
                  <a:pt x="86677" y="10477"/>
                </a:moveTo>
                <a:cubicBezTo>
                  <a:pt x="85725" y="9525"/>
                  <a:pt x="84772" y="8572"/>
                  <a:pt x="83820" y="8572"/>
                </a:cubicBezTo>
                <a:cubicBezTo>
                  <a:pt x="55245" y="5715"/>
                  <a:pt x="27622" y="3810"/>
                  <a:pt x="0" y="0"/>
                </a:cubicBezTo>
                <a:cubicBezTo>
                  <a:pt x="0" y="2857"/>
                  <a:pt x="0" y="5715"/>
                  <a:pt x="0" y="8572"/>
                </a:cubicBezTo>
                <a:cubicBezTo>
                  <a:pt x="28575" y="13335"/>
                  <a:pt x="57150" y="18097"/>
                  <a:pt x="86677" y="18097"/>
                </a:cubicBezTo>
                <a:cubicBezTo>
                  <a:pt x="86677" y="18097"/>
                  <a:pt x="86677" y="18097"/>
                  <a:pt x="86677" y="18097"/>
                </a:cubicBezTo>
                <a:cubicBezTo>
                  <a:pt x="86677" y="15240"/>
                  <a:pt x="86677" y="13335"/>
                  <a:pt x="86677" y="10477"/>
                </a:cubicBezTo>
                <a:close/>
              </a:path>
            </a:pathLst>
          </a:custGeom>
          <a:solidFill>
            <a:srgbClr val="C9ED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1" name="图形 132"/>
          <p:cNvSpPr/>
          <p:nvPr>
            <p:custDataLst>
              <p:tags r:id="rId47"/>
            </p:custDataLst>
          </p:nvPr>
        </p:nvSpPr>
        <p:spPr>
          <a:xfrm>
            <a:off x="8190865" y="4307205"/>
            <a:ext cx="144780" cy="45085"/>
          </a:xfrm>
          <a:custGeom>
            <a:avLst/>
            <a:gdLst>
              <a:gd name="connsiteX0" fmla="*/ 87630 w 87630"/>
              <a:gd name="connsiteY0" fmla="*/ 9525 h 19050"/>
              <a:gd name="connsiteX1" fmla="*/ 953 w 87630"/>
              <a:gd name="connsiteY1" fmla="*/ 0 h 19050"/>
              <a:gd name="connsiteX2" fmla="*/ 0 w 87630"/>
              <a:gd name="connsiteY2" fmla="*/ 8573 h 19050"/>
              <a:gd name="connsiteX3" fmla="*/ 86678 w 87630"/>
              <a:gd name="connsiteY3" fmla="*/ 19050 h 19050"/>
              <a:gd name="connsiteX4" fmla="*/ 87630 w 87630"/>
              <a:gd name="connsiteY4" fmla="*/ 9525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630" h="19050">
                <a:moveTo>
                  <a:pt x="87630" y="9525"/>
                </a:moveTo>
                <a:cubicBezTo>
                  <a:pt x="58103" y="6668"/>
                  <a:pt x="29528" y="4763"/>
                  <a:pt x="953" y="0"/>
                </a:cubicBezTo>
                <a:cubicBezTo>
                  <a:pt x="953" y="2858"/>
                  <a:pt x="0" y="5715"/>
                  <a:pt x="0" y="8573"/>
                </a:cubicBezTo>
                <a:cubicBezTo>
                  <a:pt x="28575" y="13335"/>
                  <a:pt x="58103" y="18098"/>
                  <a:pt x="86678" y="19050"/>
                </a:cubicBezTo>
                <a:cubicBezTo>
                  <a:pt x="87630" y="15240"/>
                  <a:pt x="87630" y="12383"/>
                  <a:pt x="87630" y="9525"/>
                </a:cubicBezTo>
                <a:close/>
              </a:path>
            </a:pathLst>
          </a:custGeom>
          <a:solidFill>
            <a:srgbClr val="C9ED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2" name="图形 132"/>
          <p:cNvSpPr/>
          <p:nvPr>
            <p:custDataLst>
              <p:tags r:id="rId48"/>
            </p:custDataLst>
          </p:nvPr>
        </p:nvSpPr>
        <p:spPr>
          <a:xfrm>
            <a:off x="8181340" y="4378960"/>
            <a:ext cx="146050" cy="45085"/>
          </a:xfrm>
          <a:custGeom>
            <a:avLst/>
            <a:gdLst>
              <a:gd name="connsiteX0" fmla="*/ 1905 w 88582"/>
              <a:gd name="connsiteY0" fmla="*/ 0 h 19050"/>
              <a:gd name="connsiteX1" fmla="*/ 0 w 88582"/>
              <a:gd name="connsiteY1" fmla="*/ 8572 h 19050"/>
              <a:gd name="connsiteX2" fmla="*/ 86678 w 88582"/>
              <a:gd name="connsiteY2" fmla="*/ 19050 h 19050"/>
              <a:gd name="connsiteX3" fmla="*/ 88583 w 88582"/>
              <a:gd name="connsiteY3" fmla="*/ 9525 h 19050"/>
              <a:gd name="connsiteX4" fmla="*/ 1905 w 88582"/>
              <a:gd name="connsiteY4" fmla="*/ 0 h 1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582" h="19050">
                <a:moveTo>
                  <a:pt x="1905" y="0"/>
                </a:moveTo>
                <a:cubicBezTo>
                  <a:pt x="953" y="2857"/>
                  <a:pt x="953" y="5715"/>
                  <a:pt x="0" y="8572"/>
                </a:cubicBezTo>
                <a:cubicBezTo>
                  <a:pt x="28575" y="14288"/>
                  <a:pt x="58103" y="18097"/>
                  <a:pt x="86678" y="19050"/>
                </a:cubicBezTo>
                <a:cubicBezTo>
                  <a:pt x="87630" y="16192"/>
                  <a:pt x="88583" y="13335"/>
                  <a:pt x="88583" y="9525"/>
                </a:cubicBezTo>
                <a:cubicBezTo>
                  <a:pt x="59055" y="6667"/>
                  <a:pt x="30480" y="4763"/>
                  <a:pt x="1905" y="0"/>
                </a:cubicBezTo>
                <a:close/>
              </a:path>
            </a:pathLst>
          </a:custGeom>
          <a:solidFill>
            <a:srgbClr val="C9ED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3" name="图形 132"/>
          <p:cNvSpPr/>
          <p:nvPr>
            <p:custDataLst>
              <p:tags r:id="rId49"/>
            </p:custDataLst>
          </p:nvPr>
        </p:nvSpPr>
        <p:spPr>
          <a:xfrm>
            <a:off x="8171815" y="4435475"/>
            <a:ext cx="144780" cy="42545"/>
          </a:xfrm>
          <a:custGeom>
            <a:avLst/>
            <a:gdLst>
              <a:gd name="connsiteX0" fmla="*/ 1905 w 87630"/>
              <a:gd name="connsiteY0" fmla="*/ 0 h 18097"/>
              <a:gd name="connsiteX1" fmla="*/ 953 w 87630"/>
              <a:gd name="connsiteY1" fmla="*/ 4763 h 18097"/>
              <a:gd name="connsiteX2" fmla="*/ 0 w 87630"/>
              <a:gd name="connsiteY2" fmla="*/ 7620 h 18097"/>
              <a:gd name="connsiteX3" fmla="*/ 0 w 87630"/>
              <a:gd name="connsiteY3" fmla="*/ 7620 h 18097"/>
              <a:gd name="connsiteX4" fmla="*/ 84773 w 87630"/>
              <a:gd name="connsiteY4" fmla="*/ 18097 h 18097"/>
              <a:gd name="connsiteX5" fmla="*/ 87630 w 87630"/>
              <a:gd name="connsiteY5" fmla="*/ 8572 h 18097"/>
              <a:gd name="connsiteX6" fmla="*/ 1905 w 87630"/>
              <a:gd name="connsiteY6" fmla="*/ 0 h 1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630" h="18097">
                <a:moveTo>
                  <a:pt x="1905" y="0"/>
                </a:moveTo>
                <a:cubicBezTo>
                  <a:pt x="1905" y="1905"/>
                  <a:pt x="953" y="2857"/>
                  <a:pt x="953" y="4763"/>
                </a:cubicBezTo>
                <a:cubicBezTo>
                  <a:pt x="953" y="5715"/>
                  <a:pt x="0" y="6667"/>
                  <a:pt x="0" y="7620"/>
                </a:cubicBezTo>
                <a:cubicBezTo>
                  <a:pt x="0" y="7620"/>
                  <a:pt x="0" y="7620"/>
                  <a:pt x="0" y="7620"/>
                </a:cubicBezTo>
                <a:cubicBezTo>
                  <a:pt x="27623" y="12382"/>
                  <a:pt x="56198" y="17145"/>
                  <a:pt x="84773" y="18097"/>
                </a:cubicBezTo>
                <a:cubicBezTo>
                  <a:pt x="85725" y="15240"/>
                  <a:pt x="86678" y="12382"/>
                  <a:pt x="87630" y="8572"/>
                </a:cubicBezTo>
                <a:cubicBezTo>
                  <a:pt x="59055" y="6667"/>
                  <a:pt x="30480" y="4763"/>
                  <a:pt x="1905" y="0"/>
                </a:cubicBezTo>
                <a:close/>
              </a:path>
            </a:pathLst>
          </a:custGeom>
          <a:solidFill>
            <a:srgbClr val="C9ED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4" name="图形 132"/>
          <p:cNvSpPr/>
          <p:nvPr>
            <p:custDataLst>
              <p:tags r:id="rId50"/>
            </p:custDataLst>
          </p:nvPr>
        </p:nvSpPr>
        <p:spPr>
          <a:xfrm>
            <a:off x="8258175" y="4186555"/>
            <a:ext cx="37465" cy="87630"/>
          </a:xfrm>
          <a:custGeom>
            <a:avLst/>
            <a:gdLst>
              <a:gd name="connsiteX0" fmla="*/ 10478 w 22860"/>
              <a:gd name="connsiteY0" fmla="*/ 0 h 37147"/>
              <a:gd name="connsiteX1" fmla="*/ 0 w 22860"/>
              <a:gd name="connsiteY1" fmla="*/ 36195 h 37147"/>
              <a:gd name="connsiteX2" fmla="*/ 12383 w 22860"/>
              <a:gd name="connsiteY2" fmla="*/ 37147 h 37147"/>
              <a:gd name="connsiteX3" fmla="*/ 22860 w 22860"/>
              <a:gd name="connsiteY3" fmla="*/ 953 h 37147"/>
              <a:gd name="connsiteX4" fmla="*/ 8573 w 22860"/>
              <a:gd name="connsiteY4" fmla="*/ 0 h 37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60" h="37147">
                <a:moveTo>
                  <a:pt x="10478" y="0"/>
                </a:moveTo>
                <a:lnTo>
                  <a:pt x="0" y="36195"/>
                </a:lnTo>
                <a:lnTo>
                  <a:pt x="12383" y="37147"/>
                </a:lnTo>
                <a:lnTo>
                  <a:pt x="22860" y="953"/>
                </a:lnTo>
                <a:lnTo>
                  <a:pt x="8573" y="0"/>
                </a:lnTo>
              </a:path>
            </a:pathLst>
          </a:custGeom>
          <a:solidFill>
            <a:srgbClr val="FF503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5" name="图形 132"/>
          <p:cNvSpPr/>
          <p:nvPr>
            <p:custDataLst>
              <p:tags r:id="rId51"/>
            </p:custDataLst>
          </p:nvPr>
        </p:nvSpPr>
        <p:spPr>
          <a:xfrm>
            <a:off x="8295640" y="4213225"/>
            <a:ext cx="37465" cy="61595"/>
          </a:xfrm>
          <a:custGeom>
            <a:avLst/>
            <a:gdLst>
              <a:gd name="connsiteX0" fmla="*/ 9063 w 22824"/>
              <a:gd name="connsiteY0" fmla="*/ 25839 h 26258"/>
              <a:gd name="connsiteX1" fmla="*/ 490 w 22824"/>
              <a:gd name="connsiteY1" fmla="*/ 10599 h 26258"/>
              <a:gd name="connsiteX2" fmla="*/ 13825 w 22824"/>
              <a:gd name="connsiteY2" fmla="*/ 121 h 26258"/>
              <a:gd name="connsiteX3" fmla="*/ 22398 w 22824"/>
              <a:gd name="connsiteY3" fmla="*/ 15361 h 26258"/>
              <a:gd name="connsiteX4" fmla="*/ 9063 w 22824"/>
              <a:gd name="connsiteY4" fmla="*/ 25839 h 26258"/>
              <a:gd name="connsiteX5" fmla="*/ 12873 w 22824"/>
              <a:gd name="connsiteY5" fmla="*/ 7741 h 26258"/>
              <a:gd name="connsiteX6" fmla="*/ 8110 w 22824"/>
              <a:gd name="connsiteY6" fmla="*/ 12504 h 26258"/>
              <a:gd name="connsiteX7" fmla="*/ 10968 w 22824"/>
              <a:gd name="connsiteY7" fmla="*/ 19171 h 26258"/>
              <a:gd name="connsiteX8" fmla="*/ 15730 w 22824"/>
              <a:gd name="connsiteY8" fmla="*/ 14409 h 26258"/>
              <a:gd name="connsiteX9" fmla="*/ 12873 w 22824"/>
              <a:gd name="connsiteY9" fmla="*/ 7741 h 26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824" h="26258">
                <a:moveTo>
                  <a:pt x="9063" y="25839"/>
                </a:moveTo>
                <a:cubicBezTo>
                  <a:pt x="2395" y="24886"/>
                  <a:pt x="-1415" y="18219"/>
                  <a:pt x="490" y="10599"/>
                </a:cubicBezTo>
                <a:cubicBezTo>
                  <a:pt x="2395" y="3931"/>
                  <a:pt x="8110" y="-831"/>
                  <a:pt x="13825" y="121"/>
                </a:cubicBezTo>
                <a:cubicBezTo>
                  <a:pt x="19540" y="1074"/>
                  <a:pt x="24303" y="7741"/>
                  <a:pt x="22398" y="15361"/>
                </a:cubicBezTo>
                <a:cubicBezTo>
                  <a:pt x="21445" y="22981"/>
                  <a:pt x="14778" y="27744"/>
                  <a:pt x="9063" y="25839"/>
                </a:cubicBezTo>
                <a:close/>
                <a:moveTo>
                  <a:pt x="12873" y="7741"/>
                </a:moveTo>
                <a:cubicBezTo>
                  <a:pt x="10968" y="7741"/>
                  <a:pt x="8110" y="9646"/>
                  <a:pt x="8110" y="12504"/>
                </a:cubicBezTo>
                <a:cubicBezTo>
                  <a:pt x="7158" y="16314"/>
                  <a:pt x="9063" y="19171"/>
                  <a:pt x="10968" y="19171"/>
                </a:cubicBezTo>
                <a:cubicBezTo>
                  <a:pt x="12873" y="19171"/>
                  <a:pt x="15730" y="17266"/>
                  <a:pt x="15730" y="14409"/>
                </a:cubicBezTo>
                <a:cubicBezTo>
                  <a:pt x="15730" y="10599"/>
                  <a:pt x="14778" y="7741"/>
                  <a:pt x="12873" y="7741"/>
                </a:cubicBezTo>
                <a:close/>
              </a:path>
            </a:pathLst>
          </a:custGeom>
          <a:solidFill>
            <a:srgbClr val="FF503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6" name="图形 132"/>
          <p:cNvSpPr/>
          <p:nvPr>
            <p:custDataLst>
              <p:tags r:id="rId52"/>
            </p:custDataLst>
          </p:nvPr>
        </p:nvSpPr>
        <p:spPr>
          <a:xfrm>
            <a:off x="8333105" y="4217670"/>
            <a:ext cx="39370" cy="60960"/>
          </a:xfrm>
          <a:custGeom>
            <a:avLst/>
            <a:gdLst>
              <a:gd name="connsiteX0" fmla="*/ 374 w 23724"/>
              <a:gd name="connsiteY0" fmla="*/ 10599 h 25960"/>
              <a:gd name="connsiteX1" fmla="*/ 14661 w 23724"/>
              <a:gd name="connsiteY1" fmla="*/ 121 h 25960"/>
              <a:gd name="connsiteX2" fmla="*/ 23234 w 23724"/>
              <a:gd name="connsiteY2" fmla="*/ 15361 h 25960"/>
              <a:gd name="connsiteX3" fmla="*/ 9899 w 23724"/>
              <a:gd name="connsiteY3" fmla="*/ 25839 h 25960"/>
              <a:gd name="connsiteX4" fmla="*/ 374 w 23724"/>
              <a:gd name="connsiteY4" fmla="*/ 10599 h 25960"/>
              <a:gd name="connsiteX5" fmla="*/ 7994 w 23724"/>
              <a:gd name="connsiteY5" fmla="*/ 12504 h 25960"/>
              <a:gd name="connsiteX6" fmla="*/ 10851 w 23724"/>
              <a:gd name="connsiteY6" fmla="*/ 19171 h 25960"/>
              <a:gd name="connsiteX7" fmla="*/ 15614 w 23724"/>
              <a:gd name="connsiteY7" fmla="*/ 14409 h 25960"/>
              <a:gd name="connsiteX8" fmla="*/ 12756 w 23724"/>
              <a:gd name="connsiteY8" fmla="*/ 7741 h 25960"/>
              <a:gd name="connsiteX9" fmla="*/ 7994 w 23724"/>
              <a:gd name="connsiteY9" fmla="*/ 12504 h 25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724" h="25960">
                <a:moveTo>
                  <a:pt x="374" y="10599"/>
                </a:moveTo>
                <a:cubicBezTo>
                  <a:pt x="2279" y="3931"/>
                  <a:pt x="7994" y="-831"/>
                  <a:pt x="14661" y="121"/>
                </a:cubicBezTo>
                <a:cubicBezTo>
                  <a:pt x="21329" y="1074"/>
                  <a:pt x="25139" y="7741"/>
                  <a:pt x="23234" y="15361"/>
                </a:cubicBezTo>
                <a:cubicBezTo>
                  <a:pt x="21329" y="22029"/>
                  <a:pt x="15614" y="26791"/>
                  <a:pt x="9899" y="25839"/>
                </a:cubicBezTo>
                <a:cubicBezTo>
                  <a:pt x="4184" y="24886"/>
                  <a:pt x="-1531" y="17266"/>
                  <a:pt x="374" y="10599"/>
                </a:cubicBezTo>
                <a:close/>
                <a:moveTo>
                  <a:pt x="7994" y="12504"/>
                </a:moveTo>
                <a:cubicBezTo>
                  <a:pt x="7041" y="16314"/>
                  <a:pt x="8946" y="19171"/>
                  <a:pt x="10851" y="19171"/>
                </a:cubicBezTo>
                <a:cubicBezTo>
                  <a:pt x="12756" y="19171"/>
                  <a:pt x="15614" y="17266"/>
                  <a:pt x="15614" y="14409"/>
                </a:cubicBezTo>
                <a:cubicBezTo>
                  <a:pt x="16566" y="10599"/>
                  <a:pt x="14661" y="7741"/>
                  <a:pt x="12756" y="7741"/>
                </a:cubicBezTo>
                <a:cubicBezTo>
                  <a:pt x="10851" y="7741"/>
                  <a:pt x="7994" y="8694"/>
                  <a:pt x="7994" y="12504"/>
                </a:cubicBezTo>
                <a:close/>
              </a:path>
            </a:pathLst>
          </a:custGeom>
          <a:solidFill>
            <a:srgbClr val="FF503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7" name="图形 132"/>
          <p:cNvSpPr/>
          <p:nvPr>
            <p:custDataLst>
              <p:tags r:id="rId53"/>
            </p:custDataLst>
          </p:nvPr>
        </p:nvSpPr>
        <p:spPr>
          <a:xfrm>
            <a:off x="8435975" y="4450715"/>
            <a:ext cx="113030" cy="186055"/>
          </a:xfrm>
          <a:custGeom>
            <a:avLst/>
            <a:gdLst>
              <a:gd name="connsiteX0" fmla="*/ 0 w 68580"/>
              <a:gd name="connsiteY0" fmla="*/ 14288 h 79057"/>
              <a:gd name="connsiteX1" fmla="*/ 12383 w 68580"/>
              <a:gd name="connsiteY1" fmla="*/ 0 h 79057"/>
              <a:gd name="connsiteX2" fmla="*/ 68580 w 68580"/>
              <a:gd name="connsiteY2" fmla="*/ 65722 h 79057"/>
              <a:gd name="connsiteX3" fmla="*/ 58103 w 68580"/>
              <a:gd name="connsiteY3" fmla="*/ 79058 h 79057"/>
              <a:gd name="connsiteX4" fmla="*/ 0 w 68580"/>
              <a:gd name="connsiteY4" fmla="*/ 14288 h 79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580" h="79057">
                <a:moveTo>
                  <a:pt x="0" y="14288"/>
                </a:moveTo>
                <a:cubicBezTo>
                  <a:pt x="4763" y="13335"/>
                  <a:pt x="12383" y="0"/>
                  <a:pt x="12383" y="0"/>
                </a:cubicBezTo>
                <a:lnTo>
                  <a:pt x="68580" y="65722"/>
                </a:lnTo>
                <a:lnTo>
                  <a:pt x="58103" y="79058"/>
                </a:lnTo>
                <a:lnTo>
                  <a:pt x="0" y="14288"/>
                </a:lnTo>
                <a:close/>
              </a:path>
            </a:pathLst>
          </a:custGeom>
          <a:solidFill>
            <a:srgbClr val="FFFFFF"/>
          </a:solidFill>
          <a:ln w="2381" cap="flat">
            <a:solidFill>
              <a:srgbClr val="C9CACA"/>
            </a:solidFill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8" name="图形 132"/>
          <p:cNvSpPr/>
          <p:nvPr>
            <p:custDataLst>
              <p:tags r:id="rId54"/>
            </p:custDataLst>
          </p:nvPr>
        </p:nvSpPr>
        <p:spPr>
          <a:xfrm>
            <a:off x="8101330" y="4791710"/>
            <a:ext cx="364490" cy="576580"/>
          </a:xfrm>
          <a:custGeom>
            <a:avLst/>
            <a:gdLst>
              <a:gd name="connsiteX0" fmla="*/ 204788 w 220980"/>
              <a:gd name="connsiteY0" fmla="*/ 0 h 245084"/>
              <a:gd name="connsiteX1" fmla="*/ 185738 w 220980"/>
              <a:gd name="connsiteY1" fmla="*/ 136208 h 245084"/>
              <a:gd name="connsiteX2" fmla="*/ 103823 w 220980"/>
              <a:gd name="connsiteY2" fmla="*/ 190500 h 245084"/>
              <a:gd name="connsiteX3" fmla="*/ 0 w 220980"/>
              <a:gd name="connsiteY3" fmla="*/ 201930 h 245084"/>
              <a:gd name="connsiteX4" fmla="*/ 125730 w 220980"/>
              <a:gd name="connsiteY4" fmla="*/ 241935 h 245084"/>
              <a:gd name="connsiteX5" fmla="*/ 220980 w 220980"/>
              <a:gd name="connsiteY5" fmla="*/ 213360 h 245084"/>
              <a:gd name="connsiteX6" fmla="*/ 208598 w 220980"/>
              <a:gd name="connsiteY6" fmla="*/ 1905 h 24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980" h="245084">
                <a:moveTo>
                  <a:pt x="204788" y="0"/>
                </a:moveTo>
                <a:cubicBezTo>
                  <a:pt x="205740" y="4763"/>
                  <a:pt x="204788" y="95250"/>
                  <a:pt x="185738" y="136208"/>
                </a:cubicBezTo>
                <a:cubicBezTo>
                  <a:pt x="166688" y="177165"/>
                  <a:pt x="157163" y="200978"/>
                  <a:pt x="103823" y="190500"/>
                </a:cubicBezTo>
                <a:cubicBezTo>
                  <a:pt x="50483" y="179070"/>
                  <a:pt x="0" y="201930"/>
                  <a:pt x="0" y="201930"/>
                </a:cubicBezTo>
                <a:cubicBezTo>
                  <a:pt x="0" y="201930"/>
                  <a:pt x="59055" y="207645"/>
                  <a:pt x="125730" y="241935"/>
                </a:cubicBezTo>
                <a:cubicBezTo>
                  <a:pt x="125730" y="241935"/>
                  <a:pt x="180975" y="259080"/>
                  <a:pt x="220980" y="213360"/>
                </a:cubicBezTo>
                <a:lnTo>
                  <a:pt x="208598" y="1905"/>
                </a:lnTo>
              </a:path>
            </a:pathLst>
          </a:custGeom>
          <a:solidFill>
            <a:srgbClr val="FF5036">
              <a:alpha val="41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0" name="图形 132"/>
          <p:cNvSpPr/>
          <p:nvPr>
            <p:custDataLst>
              <p:tags r:id="rId55"/>
            </p:custDataLst>
          </p:nvPr>
        </p:nvSpPr>
        <p:spPr>
          <a:xfrm>
            <a:off x="7894320" y="6019800"/>
            <a:ext cx="8255" cy="38100"/>
          </a:xfrm>
          <a:custGeom>
            <a:avLst/>
            <a:gdLst>
              <a:gd name="connsiteX0" fmla="*/ 0 w 5136"/>
              <a:gd name="connsiteY0" fmla="*/ 15240 h 16192"/>
              <a:gd name="connsiteX1" fmla="*/ 1905 w 5136"/>
              <a:gd name="connsiteY1" fmla="*/ 13335 h 16192"/>
              <a:gd name="connsiteX2" fmla="*/ 2857 w 5136"/>
              <a:gd name="connsiteY2" fmla="*/ 16192 h 16192"/>
              <a:gd name="connsiteX3" fmla="*/ 4763 w 5136"/>
              <a:gd name="connsiteY3" fmla="*/ 0 h 16192"/>
              <a:gd name="connsiteX4" fmla="*/ 953 w 5136"/>
              <a:gd name="connsiteY4" fmla="*/ 0 h 16192"/>
              <a:gd name="connsiteX5" fmla="*/ 0 w 5136"/>
              <a:gd name="connsiteY5" fmla="*/ 15240 h 16192"/>
              <a:gd name="connsiteX6" fmla="*/ 0 w 5136"/>
              <a:gd name="connsiteY6" fmla="*/ 15240 h 16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36" h="16192">
                <a:moveTo>
                  <a:pt x="0" y="15240"/>
                </a:moveTo>
                <a:cubicBezTo>
                  <a:pt x="0" y="15240"/>
                  <a:pt x="1905" y="13335"/>
                  <a:pt x="1905" y="13335"/>
                </a:cubicBezTo>
                <a:cubicBezTo>
                  <a:pt x="2857" y="13335"/>
                  <a:pt x="2857" y="16192"/>
                  <a:pt x="2857" y="16192"/>
                </a:cubicBezTo>
                <a:cubicBezTo>
                  <a:pt x="4763" y="10477"/>
                  <a:pt x="5715" y="5715"/>
                  <a:pt x="4763" y="0"/>
                </a:cubicBezTo>
                <a:cubicBezTo>
                  <a:pt x="3810" y="0"/>
                  <a:pt x="1905" y="0"/>
                  <a:pt x="953" y="0"/>
                </a:cubicBezTo>
                <a:cubicBezTo>
                  <a:pt x="1905" y="5715"/>
                  <a:pt x="1905" y="10477"/>
                  <a:pt x="0" y="15240"/>
                </a:cubicBezTo>
                <a:cubicBezTo>
                  <a:pt x="0" y="15240"/>
                  <a:pt x="0" y="15240"/>
                  <a:pt x="0" y="15240"/>
                </a:cubicBezTo>
                <a:close/>
              </a:path>
            </a:pathLst>
          </a:custGeom>
          <a:solidFill>
            <a:srgbClr val="FF794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2" name="图形 132"/>
          <p:cNvSpPr/>
          <p:nvPr>
            <p:custDataLst>
              <p:tags r:id="rId56"/>
            </p:custDataLst>
          </p:nvPr>
        </p:nvSpPr>
        <p:spPr>
          <a:xfrm>
            <a:off x="7795895" y="5448300"/>
            <a:ext cx="110490" cy="530860"/>
          </a:xfrm>
          <a:custGeom>
            <a:avLst/>
            <a:gdLst>
              <a:gd name="connsiteX0" fmla="*/ 1456 w 67178"/>
              <a:gd name="connsiteY0" fmla="*/ 76200 h 225749"/>
              <a:gd name="connsiteX1" fmla="*/ 3361 w 67178"/>
              <a:gd name="connsiteY1" fmla="*/ 62865 h 225749"/>
              <a:gd name="connsiteX2" fmla="*/ 10028 w 67178"/>
              <a:gd name="connsiteY2" fmla="*/ 40005 h 225749"/>
              <a:gd name="connsiteX3" fmla="*/ 14791 w 67178"/>
              <a:gd name="connsiteY3" fmla="*/ 4763 h 225749"/>
              <a:gd name="connsiteX4" fmla="*/ 17649 w 67178"/>
              <a:gd name="connsiteY4" fmla="*/ 0 h 225749"/>
              <a:gd name="connsiteX5" fmla="*/ 19553 w 67178"/>
              <a:gd name="connsiteY5" fmla="*/ 3810 h 225749"/>
              <a:gd name="connsiteX6" fmla="*/ 33841 w 67178"/>
              <a:gd name="connsiteY6" fmla="*/ 42863 h 225749"/>
              <a:gd name="connsiteX7" fmla="*/ 43366 w 67178"/>
              <a:gd name="connsiteY7" fmla="*/ 74295 h 225749"/>
              <a:gd name="connsiteX8" fmla="*/ 50034 w 67178"/>
              <a:gd name="connsiteY8" fmla="*/ 105727 h 225749"/>
              <a:gd name="connsiteX9" fmla="*/ 60511 w 67178"/>
              <a:gd name="connsiteY9" fmla="*/ 166688 h 225749"/>
              <a:gd name="connsiteX10" fmla="*/ 67178 w 67178"/>
              <a:gd name="connsiteY10" fmla="*/ 205740 h 225749"/>
              <a:gd name="connsiteX11" fmla="*/ 60511 w 67178"/>
              <a:gd name="connsiteY11" fmla="*/ 217170 h 225749"/>
              <a:gd name="connsiteX12" fmla="*/ 47176 w 67178"/>
              <a:gd name="connsiteY12" fmla="*/ 224790 h 225749"/>
              <a:gd name="connsiteX13" fmla="*/ 37651 w 67178"/>
              <a:gd name="connsiteY13" fmla="*/ 203835 h 225749"/>
              <a:gd name="connsiteX14" fmla="*/ 29078 w 67178"/>
              <a:gd name="connsiteY14" fmla="*/ 172402 h 225749"/>
              <a:gd name="connsiteX15" fmla="*/ 21459 w 67178"/>
              <a:gd name="connsiteY15" fmla="*/ 148590 h 225749"/>
              <a:gd name="connsiteX16" fmla="*/ 13838 w 67178"/>
              <a:gd name="connsiteY16" fmla="*/ 119063 h 225749"/>
              <a:gd name="connsiteX17" fmla="*/ 4313 w 67178"/>
              <a:gd name="connsiteY17" fmla="*/ 88583 h 225749"/>
              <a:gd name="connsiteX18" fmla="*/ 1456 w 67178"/>
              <a:gd name="connsiteY18" fmla="*/ 76200 h 22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7178" h="225749">
                <a:moveTo>
                  <a:pt x="1456" y="76200"/>
                </a:moveTo>
                <a:cubicBezTo>
                  <a:pt x="-2354" y="74295"/>
                  <a:pt x="2409" y="65722"/>
                  <a:pt x="3361" y="62865"/>
                </a:cubicBezTo>
                <a:cubicBezTo>
                  <a:pt x="5266" y="55245"/>
                  <a:pt x="8124" y="47625"/>
                  <a:pt x="10028" y="40005"/>
                </a:cubicBezTo>
                <a:cubicBezTo>
                  <a:pt x="13838" y="28575"/>
                  <a:pt x="15743" y="16192"/>
                  <a:pt x="14791" y="4763"/>
                </a:cubicBezTo>
                <a:cubicBezTo>
                  <a:pt x="14791" y="1905"/>
                  <a:pt x="16696" y="0"/>
                  <a:pt x="17649" y="0"/>
                </a:cubicBezTo>
                <a:cubicBezTo>
                  <a:pt x="18601" y="0"/>
                  <a:pt x="18601" y="952"/>
                  <a:pt x="19553" y="3810"/>
                </a:cubicBezTo>
                <a:cubicBezTo>
                  <a:pt x="27174" y="14288"/>
                  <a:pt x="29078" y="30480"/>
                  <a:pt x="33841" y="42863"/>
                </a:cubicBezTo>
                <a:cubicBezTo>
                  <a:pt x="37651" y="53340"/>
                  <a:pt x="40509" y="62865"/>
                  <a:pt x="43366" y="74295"/>
                </a:cubicBezTo>
                <a:cubicBezTo>
                  <a:pt x="45271" y="84772"/>
                  <a:pt x="47176" y="95250"/>
                  <a:pt x="50034" y="105727"/>
                </a:cubicBezTo>
                <a:cubicBezTo>
                  <a:pt x="54796" y="125730"/>
                  <a:pt x="56701" y="145733"/>
                  <a:pt x="60511" y="166688"/>
                </a:cubicBezTo>
                <a:cubicBezTo>
                  <a:pt x="63368" y="179070"/>
                  <a:pt x="66226" y="193358"/>
                  <a:pt x="67178" y="205740"/>
                </a:cubicBezTo>
                <a:cubicBezTo>
                  <a:pt x="67178" y="210502"/>
                  <a:pt x="64321" y="213360"/>
                  <a:pt x="60511" y="217170"/>
                </a:cubicBezTo>
                <a:cubicBezTo>
                  <a:pt x="57653" y="220027"/>
                  <a:pt x="50986" y="228600"/>
                  <a:pt x="47176" y="224790"/>
                </a:cubicBezTo>
                <a:cubicBezTo>
                  <a:pt x="41461" y="220980"/>
                  <a:pt x="39556" y="210502"/>
                  <a:pt x="37651" y="203835"/>
                </a:cubicBezTo>
                <a:cubicBezTo>
                  <a:pt x="34793" y="193358"/>
                  <a:pt x="31936" y="182880"/>
                  <a:pt x="29078" y="172402"/>
                </a:cubicBezTo>
                <a:cubicBezTo>
                  <a:pt x="27174" y="163830"/>
                  <a:pt x="24316" y="157163"/>
                  <a:pt x="21459" y="148590"/>
                </a:cubicBezTo>
                <a:cubicBezTo>
                  <a:pt x="18601" y="139065"/>
                  <a:pt x="16696" y="128588"/>
                  <a:pt x="13838" y="119063"/>
                </a:cubicBezTo>
                <a:cubicBezTo>
                  <a:pt x="10981" y="108585"/>
                  <a:pt x="7171" y="99060"/>
                  <a:pt x="4313" y="88583"/>
                </a:cubicBezTo>
                <a:cubicBezTo>
                  <a:pt x="4313" y="83820"/>
                  <a:pt x="4313" y="79058"/>
                  <a:pt x="1456" y="76200"/>
                </a:cubicBezTo>
                <a:close/>
              </a:path>
            </a:pathLst>
          </a:custGeom>
          <a:solidFill>
            <a:srgbClr val="FF911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3" name="图形 132"/>
          <p:cNvSpPr/>
          <p:nvPr>
            <p:custDataLst>
              <p:tags r:id="rId57"/>
            </p:custDataLst>
          </p:nvPr>
        </p:nvSpPr>
        <p:spPr>
          <a:xfrm>
            <a:off x="7799070" y="5448935"/>
            <a:ext cx="110490" cy="530225"/>
          </a:xfrm>
          <a:custGeom>
            <a:avLst/>
            <a:gdLst>
              <a:gd name="connsiteX0" fmla="*/ 1456 w 67178"/>
              <a:gd name="connsiteY0" fmla="*/ 75914 h 225464"/>
              <a:gd name="connsiteX1" fmla="*/ 3361 w 67178"/>
              <a:gd name="connsiteY1" fmla="*/ 62579 h 225464"/>
              <a:gd name="connsiteX2" fmla="*/ 10029 w 67178"/>
              <a:gd name="connsiteY2" fmla="*/ 39719 h 225464"/>
              <a:gd name="connsiteX3" fmla="*/ 14791 w 67178"/>
              <a:gd name="connsiteY3" fmla="*/ 4477 h 225464"/>
              <a:gd name="connsiteX4" fmla="*/ 19554 w 67178"/>
              <a:gd name="connsiteY4" fmla="*/ 3524 h 225464"/>
              <a:gd name="connsiteX5" fmla="*/ 33841 w 67178"/>
              <a:gd name="connsiteY5" fmla="*/ 42577 h 225464"/>
              <a:gd name="connsiteX6" fmla="*/ 43366 w 67178"/>
              <a:gd name="connsiteY6" fmla="*/ 74009 h 225464"/>
              <a:gd name="connsiteX7" fmla="*/ 50033 w 67178"/>
              <a:gd name="connsiteY7" fmla="*/ 105442 h 225464"/>
              <a:gd name="connsiteX8" fmla="*/ 60511 w 67178"/>
              <a:gd name="connsiteY8" fmla="*/ 166402 h 225464"/>
              <a:gd name="connsiteX9" fmla="*/ 67179 w 67178"/>
              <a:gd name="connsiteY9" fmla="*/ 205454 h 225464"/>
              <a:gd name="connsiteX10" fmla="*/ 60511 w 67178"/>
              <a:gd name="connsiteY10" fmla="*/ 216884 h 225464"/>
              <a:gd name="connsiteX11" fmla="*/ 47176 w 67178"/>
              <a:gd name="connsiteY11" fmla="*/ 224504 h 225464"/>
              <a:gd name="connsiteX12" fmla="*/ 37651 w 67178"/>
              <a:gd name="connsiteY12" fmla="*/ 203549 h 225464"/>
              <a:gd name="connsiteX13" fmla="*/ 29079 w 67178"/>
              <a:gd name="connsiteY13" fmla="*/ 172117 h 225464"/>
              <a:gd name="connsiteX14" fmla="*/ 21458 w 67178"/>
              <a:gd name="connsiteY14" fmla="*/ 148304 h 225464"/>
              <a:gd name="connsiteX15" fmla="*/ 13839 w 67178"/>
              <a:gd name="connsiteY15" fmla="*/ 118777 h 225464"/>
              <a:gd name="connsiteX16" fmla="*/ 4314 w 67178"/>
              <a:gd name="connsiteY16" fmla="*/ 88297 h 225464"/>
              <a:gd name="connsiteX17" fmla="*/ 1456 w 67178"/>
              <a:gd name="connsiteY17" fmla="*/ 75914 h 225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7178" h="225464">
                <a:moveTo>
                  <a:pt x="1456" y="75914"/>
                </a:moveTo>
                <a:cubicBezTo>
                  <a:pt x="-2354" y="74009"/>
                  <a:pt x="2408" y="65437"/>
                  <a:pt x="3361" y="62579"/>
                </a:cubicBezTo>
                <a:cubicBezTo>
                  <a:pt x="5266" y="54959"/>
                  <a:pt x="8123" y="47339"/>
                  <a:pt x="10029" y="39719"/>
                </a:cubicBezTo>
                <a:cubicBezTo>
                  <a:pt x="13839" y="28289"/>
                  <a:pt x="15744" y="15907"/>
                  <a:pt x="14791" y="4477"/>
                </a:cubicBezTo>
                <a:cubicBezTo>
                  <a:pt x="14791" y="-286"/>
                  <a:pt x="16696" y="-2191"/>
                  <a:pt x="19554" y="3524"/>
                </a:cubicBezTo>
                <a:cubicBezTo>
                  <a:pt x="27173" y="14002"/>
                  <a:pt x="29079" y="30194"/>
                  <a:pt x="33841" y="42577"/>
                </a:cubicBezTo>
                <a:cubicBezTo>
                  <a:pt x="37651" y="53054"/>
                  <a:pt x="40508" y="62579"/>
                  <a:pt x="43366" y="74009"/>
                </a:cubicBezTo>
                <a:cubicBezTo>
                  <a:pt x="45271" y="84487"/>
                  <a:pt x="47176" y="94964"/>
                  <a:pt x="50033" y="105442"/>
                </a:cubicBezTo>
                <a:cubicBezTo>
                  <a:pt x="54796" y="125444"/>
                  <a:pt x="56701" y="145447"/>
                  <a:pt x="60511" y="166402"/>
                </a:cubicBezTo>
                <a:cubicBezTo>
                  <a:pt x="63369" y="178784"/>
                  <a:pt x="66226" y="193072"/>
                  <a:pt x="67179" y="205454"/>
                </a:cubicBezTo>
                <a:cubicBezTo>
                  <a:pt x="67179" y="210217"/>
                  <a:pt x="64321" y="213074"/>
                  <a:pt x="60511" y="216884"/>
                </a:cubicBezTo>
                <a:cubicBezTo>
                  <a:pt x="57654" y="219742"/>
                  <a:pt x="50986" y="228314"/>
                  <a:pt x="47176" y="224504"/>
                </a:cubicBezTo>
                <a:cubicBezTo>
                  <a:pt x="41461" y="220694"/>
                  <a:pt x="39556" y="210217"/>
                  <a:pt x="37651" y="203549"/>
                </a:cubicBezTo>
                <a:cubicBezTo>
                  <a:pt x="34794" y="193072"/>
                  <a:pt x="31936" y="182594"/>
                  <a:pt x="29079" y="172117"/>
                </a:cubicBezTo>
                <a:cubicBezTo>
                  <a:pt x="27173" y="163544"/>
                  <a:pt x="24316" y="156877"/>
                  <a:pt x="21458" y="148304"/>
                </a:cubicBezTo>
                <a:cubicBezTo>
                  <a:pt x="18601" y="138779"/>
                  <a:pt x="16696" y="128302"/>
                  <a:pt x="13839" y="118777"/>
                </a:cubicBezTo>
                <a:cubicBezTo>
                  <a:pt x="10981" y="108299"/>
                  <a:pt x="7171" y="98774"/>
                  <a:pt x="4314" y="88297"/>
                </a:cubicBezTo>
                <a:cubicBezTo>
                  <a:pt x="3361" y="83534"/>
                  <a:pt x="3361" y="77819"/>
                  <a:pt x="1456" y="75914"/>
                </a:cubicBezTo>
                <a:close/>
              </a:path>
            </a:pathLst>
          </a:custGeom>
          <a:solidFill>
            <a:srgbClr val="FF911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4" name="图形 132"/>
          <p:cNvSpPr/>
          <p:nvPr>
            <p:custDataLst>
              <p:tags r:id="rId58"/>
            </p:custDataLst>
          </p:nvPr>
        </p:nvSpPr>
        <p:spPr>
          <a:xfrm>
            <a:off x="7796530" y="5452745"/>
            <a:ext cx="123190" cy="542290"/>
          </a:xfrm>
          <a:custGeom>
            <a:avLst/>
            <a:gdLst>
              <a:gd name="connsiteX0" fmla="*/ 0 w 74668"/>
              <a:gd name="connsiteY0" fmla="*/ 72390 h 230504"/>
              <a:gd name="connsiteX1" fmla="*/ 16193 w 74668"/>
              <a:gd name="connsiteY1" fmla="*/ 45720 h 230504"/>
              <a:gd name="connsiteX2" fmla="*/ 25718 w 74668"/>
              <a:gd name="connsiteY2" fmla="*/ 12383 h 230504"/>
              <a:gd name="connsiteX3" fmla="*/ 25718 w 74668"/>
              <a:gd name="connsiteY3" fmla="*/ 0 h 230504"/>
              <a:gd name="connsiteX4" fmla="*/ 32385 w 74668"/>
              <a:gd name="connsiteY4" fmla="*/ 14288 h 230504"/>
              <a:gd name="connsiteX5" fmla="*/ 46672 w 74668"/>
              <a:gd name="connsiteY5" fmla="*/ 58103 h 230504"/>
              <a:gd name="connsiteX6" fmla="*/ 60960 w 74668"/>
              <a:gd name="connsiteY6" fmla="*/ 109538 h 230504"/>
              <a:gd name="connsiteX7" fmla="*/ 66675 w 74668"/>
              <a:gd name="connsiteY7" fmla="*/ 139065 h 230504"/>
              <a:gd name="connsiteX8" fmla="*/ 72390 w 74668"/>
              <a:gd name="connsiteY8" fmla="*/ 175260 h 230504"/>
              <a:gd name="connsiteX9" fmla="*/ 74295 w 74668"/>
              <a:gd name="connsiteY9" fmla="*/ 192405 h 230504"/>
              <a:gd name="connsiteX10" fmla="*/ 60008 w 74668"/>
              <a:gd name="connsiteY10" fmla="*/ 217170 h 230504"/>
              <a:gd name="connsiteX11" fmla="*/ 48578 w 74668"/>
              <a:gd name="connsiteY11" fmla="*/ 230505 h 230504"/>
              <a:gd name="connsiteX12" fmla="*/ 16193 w 74668"/>
              <a:gd name="connsiteY12" fmla="*/ 132397 h 230504"/>
              <a:gd name="connsiteX13" fmla="*/ 6668 w 74668"/>
              <a:gd name="connsiteY13" fmla="*/ 87630 h 230504"/>
              <a:gd name="connsiteX14" fmla="*/ 0 w 74668"/>
              <a:gd name="connsiteY14" fmla="*/ 72390 h 230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4668" h="230504">
                <a:moveTo>
                  <a:pt x="0" y="72390"/>
                </a:moveTo>
                <a:cubicBezTo>
                  <a:pt x="7620" y="67628"/>
                  <a:pt x="12383" y="54292"/>
                  <a:pt x="16193" y="45720"/>
                </a:cubicBezTo>
                <a:cubicBezTo>
                  <a:pt x="20955" y="35242"/>
                  <a:pt x="24765" y="23813"/>
                  <a:pt x="25718" y="12383"/>
                </a:cubicBezTo>
                <a:cubicBezTo>
                  <a:pt x="25718" y="8572"/>
                  <a:pt x="25718" y="3810"/>
                  <a:pt x="25718" y="0"/>
                </a:cubicBezTo>
                <a:cubicBezTo>
                  <a:pt x="28575" y="3810"/>
                  <a:pt x="30480" y="10478"/>
                  <a:pt x="32385" y="14288"/>
                </a:cubicBezTo>
                <a:cubicBezTo>
                  <a:pt x="38100" y="28575"/>
                  <a:pt x="41910" y="43815"/>
                  <a:pt x="46672" y="58103"/>
                </a:cubicBezTo>
                <a:cubicBezTo>
                  <a:pt x="51435" y="75247"/>
                  <a:pt x="58103" y="91440"/>
                  <a:pt x="60960" y="109538"/>
                </a:cubicBezTo>
                <a:cubicBezTo>
                  <a:pt x="62865" y="120015"/>
                  <a:pt x="64770" y="129540"/>
                  <a:pt x="66675" y="139065"/>
                </a:cubicBezTo>
                <a:cubicBezTo>
                  <a:pt x="69533" y="151447"/>
                  <a:pt x="68580" y="163830"/>
                  <a:pt x="72390" y="175260"/>
                </a:cubicBezTo>
                <a:cubicBezTo>
                  <a:pt x="74295" y="180975"/>
                  <a:pt x="75247" y="186690"/>
                  <a:pt x="74295" y="192405"/>
                </a:cubicBezTo>
                <a:cubicBezTo>
                  <a:pt x="71438" y="200978"/>
                  <a:pt x="64770" y="209550"/>
                  <a:pt x="60008" y="217170"/>
                </a:cubicBezTo>
                <a:cubicBezTo>
                  <a:pt x="56197" y="221933"/>
                  <a:pt x="53340" y="227647"/>
                  <a:pt x="48578" y="230505"/>
                </a:cubicBezTo>
                <a:cubicBezTo>
                  <a:pt x="38100" y="197167"/>
                  <a:pt x="26670" y="165735"/>
                  <a:pt x="16193" y="132397"/>
                </a:cubicBezTo>
                <a:cubicBezTo>
                  <a:pt x="11430" y="117158"/>
                  <a:pt x="11430" y="102870"/>
                  <a:pt x="6668" y="87630"/>
                </a:cubicBezTo>
                <a:cubicBezTo>
                  <a:pt x="4763" y="82867"/>
                  <a:pt x="0" y="72390"/>
                  <a:pt x="0" y="72390"/>
                </a:cubicBezTo>
                <a:close/>
              </a:path>
            </a:pathLst>
          </a:custGeom>
          <a:solidFill>
            <a:srgbClr val="A1BD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5" name="图形 132"/>
          <p:cNvSpPr/>
          <p:nvPr>
            <p:custDataLst>
              <p:tags r:id="rId59"/>
            </p:custDataLst>
          </p:nvPr>
        </p:nvSpPr>
        <p:spPr>
          <a:xfrm>
            <a:off x="7802880" y="5450840"/>
            <a:ext cx="114935" cy="553085"/>
          </a:xfrm>
          <a:custGeom>
            <a:avLst/>
            <a:gdLst>
              <a:gd name="connsiteX0" fmla="*/ 0 w 69618"/>
              <a:gd name="connsiteY0" fmla="*/ 73343 h 235267"/>
              <a:gd name="connsiteX1" fmla="*/ 18098 w 69618"/>
              <a:gd name="connsiteY1" fmla="*/ 46673 h 235267"/>
              <a:gd name="connsiteX2" fmla="*/ 30480 w 69618"/>
              <a:gd name="connsiteY2" fmla="*/ 12383 h 235267"/>
              <a:gd name="connsiteX3" fmla="*/ 31433 w 69618"/>
              <a:gd name="connsiteY3" fmla="*/ 0 h 235267"/>
              <a:gd name="connsiteX4" fmla="*/ 37148 w 69618"/>
              <a:gd name="connsiteY4" fmla="*/ 15240 h 235267"/>
              <a:gd name="connsiteX5" fmla="*/ 48578 w 69618"/>
              <a:gd name="connsiteY5" fmla="*/ 60008 h 235267"/>
              <a:gd name="connsiteX6" fmla="*/ 60008 w 69618"/>
              <a:gd name="connsiteY6" fmla="*/ 112395 h 235267"/>
              <a:gd name="connsiteX7" fmla="*/ 63818 w 69618"/>
              <a:gd name="connsiteY7" fmla="*/ 142875 h 235267"/>
              <a:gd name="connsiteX8" fmla="*/ 67628 w 69618"/>
              <a:gd name="connsiteY8" fmla="*/ 180023 h 235267"/>
              <a:gd name="connsiteX9" fmla="*/ 68580 w 69618"/>
              <a:gd name="connsiteY9" fmla="*/ 197168 h 235267"/>
              <a:gd name="connsiteX10" fmla="*/ 52388 w 69618"/>
              <a:gd name="connsiteY10" fmla="*/ 221933 h 235267"/>
              <a:gd name="connsiteX11" fmla="*/ 40005 w 69618"/>
              <a:gd name="connsiteY11" fmla="*/ 235268 h 235267"/>
              <a:gd name="connsiteX12" fmla="*/ 12383 w 69618"/>
              <a:gd name="connsiteY12" fmla="*/ 135255 h 235267"/>
              <a:gd name="connsiteX13" fmla="*/ 1905 w 69618"/>
              <a:gd name="connsiteY13" fmla="*/ 88583 h 235267"/>
              <a:gd name="connsiteX14" fmla="*/ 0 w 69618"/>
              <a:gd name="connsiteY14" fmla="*/ 73343 h 23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618" h="235267">
                <a:moveTo>
                  <a:pt x="0" y="73343"/>
                </a:moveTo>
                <a:cubicBezTo>
                  <a:pt x="7620" y="68580"/>
                  <a:pt x="14288" y="55245"/>
                  <a:pt x="18098" y="46673"/>
                </a:cubicBezTo>
                <a:cubicBezTo>
                  <a:pt x="23813" y="36195"/>
                  <a:pt x="28575" y="24765"/>
                  <a:pt x="30480" y="12383"/>
                </a:cubicBezTo>
                <a:cubicBezTo>
                  <a:pt x="31433" y="8573"/>
                  <a:pt x="30480" y="3810"/>
                  <a:pt x="31433" y="0"/>
                </a:cubicBezTo>
                <a:cubicBezTo>
                  <a:pt x="34290" y="3810"/>
                  <a:pt x="35243" y="10478"/>
                  <a:pt x="37148" y="15240"/>
                </a:cubicBezTo>
                <a:cubicBezTo>
                  <a:pt x="41910" y="29528"/>
                  <a:pt x="45720" y="44768"/>
                  <a:pt x="48578" y="60008"/>
                </a:cubicBezTo>
                <a:cubicBezTo>
                  <a:pt x="52388" y="77153"/>
                  <a:pt x="58103" y="94298"/>
                  <a:pt x="60008" y="112395"/>
                </a:cubicBezTo>
                <a:cubicBezTo>
                  <a:pt x="60960" y="122873"/>
                  <a:pt x="62865" y="132398"/>
                  <a:pt x="63818" y="142875"/>
                </a:cubicBezTo>
                <a:cubicBezTo>
                  <a:pt x="65723" y="155258"/>
                  <a:pt x="63818" y="167640"/>
                  <a:pt x="67628" y="180023"/>
                </a:cubicBezTo>
                <a:cubicBezTo>
                  <a:pt x="69533" y="185738"/>
                  <a:pt x="70485" y="192405"/>
                  <a:pt x="68580" y="197168"/>
                </a:cubicBezTo>
                <a:cubicBezTo>
                  <a:pt x="65723" y="205740"/>
                  <a:pt x="58103" y="214313"/>
                  <a:pt x="52388" y="221933"/>
                </a:cubicBezTo>
                <a:cubicBezTo>
                  <a:pt x="48578" y="226695"/>
                  <a:pt x="44768" y="231458"/>
                  <a:pt x="40005" y="235268"/>
                </a:cubicBezTo>
                <a:cubicBezTo>
                  <a:pt x="31433" y="200978"/>
                  <a:pt x="21908" y="169545"/>
                  <a:pt x="12383" y="135255"/>
                </a:cubicBezTo>
                <a:cubicBezTo>
                  <a:pt x="8573" y="120015"/>
                  <a:pt x="5715" y="103823"/>
                  <a:pt x="1905" y="88583"/>
                </a:cubicBezTo>
                <a:cubicBezTo>
                  <a:pt x="0" y="83820"/>
                  <a:pt x="4763" y="76200"/>
                  <a:pt x="0" y="73343"/>
                </a:cubicBezTo>
                <a:close/>
              </a:path>
            </a:pathLst>
          </a:custGeom>
          <a:solidFill>
            <a:srgbClr val="BAD6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6" name="图形 132"/>
          <p:cNvSpPr/>
          <p:nvPr>
            <p:custDataLst>
              <p:tags r:id="rId60"/>
            </p:custDataLst>
          </p:nvPr>
        </p:nvSpPr>
        <p:spPr>
          <a:xfrm>
            <a:off x="7802880" y="5479415"/>
            <a:ext cx="138430" cy="531495"/>
          </a:xfrm>
          <a:custGeom>
            <a:avLst/>
            <a:gdLst>
              <a:gd name="connsiteX0" fmla="*/ 0 w 83820"/>
              <a:gd name="connsiteY0" fmla="*/ 66675 h 225894"/>
              <a:gd name="connsiteX1" fmla="*/ 41910 w 83820"/>
              <a:gd name="connsiteY1" fmla="*/ 0 h 225894"/>
              <a:gd name="connsiteX2" fmla="*/ 49530 w 83820"/>
              <a:gd name="connsiteY2" fmla="*/ 27623 h 225894"/>
              <a:gd name="connsiteX3" fmla="*/ 64770 w 83820"/>
              <a:gd name="connsiteY3" fmla="*/ 72390 h 225894"/>
              <a:gd name="connsiteX4" fmla="*/ 76200 w 83820"/>
              <a:gd name="connsiteY4" fmla="*/ 120015 h 225894"/>
              <a:gd name="connsiteX5" fmla="*/ 83820 w 83820"/>
              <a:gd name="connsiteY5" fmla="*/ 159067 h 225894"/>
              <a:gd name="connsiteX6" fmla="*/ 50483 w 83820"/>
              <a:gd name="connsiteY6" fmla="*/ 221933 h 225894"/>
              <a:gd name="connsiteX7" fmla="*/ 43815 w 83820"/>
              <a:gd name="connsiteY7" fmla="*/ 225742 h 225894"/>
              <a:gd name="connsiteX8" fmla="*/ 38100 w 83820"/>
              <a:gd name="connsiteY8" fmla="*/ 206692 h 225894"/>
              <a:gd name="connsiteX9" fmla="*/ 29528 w 83820"/>
              <a:gd name="connsiteY9" fmla="*/ 178117 h 225894"/>
              <a:gd name="connsiteX10" fmla="*/ 23813 w 83820"/>
              <a:gd name="connsiteY10" fmla="*/ 153353 h 225894"/>
              <a:gd name="connsiteX11" fmla="*/ 9525 w 83820"/>
              <a:gd name="connsiteY11" fmla="*/ 97155 h 225894"/>
              <a:gd name="connsiteX12" fmla="*/ 0 w 83820"/>
              <a:gd name="connsiteY12" fmla="*/ 66675 h 225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820" h="225894">
                <a:moveTo>
                  <a:pt x="0" y="66675"/>
                </a:moveTo>
                <a:cubicBezTo>
                  <a:pt x="21908" y="50483"/>
                  <a:pt x="36195" y="25717"/>
                  <a:pt x="41910" y="0"/>
                </a:cubicBezTo>
                <a:cubicBezTo>
                  <a:pt x="46673" y="7620"/>
                  <a:pt x="46673" y="19050"/>
                  <a:pt x="49530" y="27623"/>
                </a:cubicBezTo>
                <a:cubicBezTo>
                  <a:pt x="54293" y="42863"/>
                  <a:pt x="60960" y="57150"/>
                  <a:pt x="64770" y="72390"/>
                </a:cubicBezTo>
                <a:cubicBezTo>
                  <a:pt x="68580" y="88583"/>
                  <a:pt x="72390" y="103823"/>
                  <a:pt x="76200" y="120015"/>
                </a:cubicBezTo>
                <a:cubicBezTo>
                  <a:pt x="80010" y="132398"/>
                  <a:pt x="83820" y="146685"/>
                  <a:pt x="83820" y="159067"/>
                </a:cubicBezTo>
                <a:cubicBezTo>
                  <a:pt x="83820" y="182880"/>
                  <a:pt x="68580" y="207645"/>
                  <a:pt x="50483" y="221933"/>
                </a:cubicBezTo>
                <a:cubicBezTo>
                  <a:pt x="48578" y="222885"/>
                  <a:pt x="45720" y="226695"/>
                  <a:pt x="43815" y="225742"/>
                </a:cubicBezTo>
                <a:cubicBezTo>
                  <a:pt x="40005" y="224790"/>
                  <a:pt x="38100" y="209550"/>
                  <a:pt x="38100" y="206692"/>
                </a:cubicBezTo>
                <a:cubicBezTo>
                  <a:pt x="35243" y="197167"/>
                  <a:pt x="32385" y="187642"/>
                  <a:pt x="29528" y="178117"/>
                </a:cubicBezTo>
                <a:cubicBezTo>
                  <a:pt x="27623" y="169545"/>
                  <a:pt x="25718" y="160973"/>
                  <a:pt x="23813" y="153353"/>
                </a:cubicBezTo>
                <a:cubicBezTo>
                  <a:pt x="18098" y="135255"/>
                  <a:pt x="13335" y="116205"/>
                  <a:pt x="9525" y="97155"/>
                </a:cubicBezTo>
                <a:cubicBezTo>
                  <a:pt x="8573" y="92392"/>
                  <a:pt x="0" y="69533"/>
                  <a:pt x="0" y="66675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7" name="图形 132"/>
          <p:cNvSpPr/>
          <p:nvPr>
            <p:custDataLst>
              <p:tags r:id="rId61"/>
            </p:custDataLst>
          </p:nvPr>
        </p:nvSpPr>
        <p:spPr>
          <a:xfrm>
            <a:off x="7802880" y="5597525"/>
            <a:ext cx="248920" cy="482600"/>
          </a:xfrm>
          <a:custGeom>
            <a:avLst/>
            <a:gdLst>
              <a:gd name="connsiteX0" fmla="*/ 7620 w 150956"/>
              <a:gd name="connsiteY0" fmla="*/ 9858 h 205120"/>
              <a:gd name="connsiteX1" fmla="*/ 22860 w 150956"/>
              <a:gd name="connsiteY1" fmla="*/ 6048 h 205120"/>
              <a:gd name="connsiteX2" fmla="*/ 46673 w 150956"/>
              <a:gd name="connsiteY2" fmla="*/ 1286 h 205120"/>
              <a:gd name="connsiteX3" fmla="*/ 97155 w 150956"/>
              <a:gd name="connsiteY3" fmla="*/ 7001 h 205120"/>
              <a:gd name="connsiteX4" fmla="*/ 105728 w 150956"/>
              <a:gd name="connsiteY4" fmla="*/ 19383 h 205120"/>
              <a:gd name="connsiteX5" fmla="*/ 119063 w 150956"/>
              <a:gd name="connsiteY5" fmla="*/ 56531 h 205120"/>
              <a:gd name="connsiteX6" fmla="*/ 135255 w 150956"/>
              <a:gd name="connsiteY6" fmla="*/ 107013 h 205120"/>
              <a:gd name="connsiteX7" fmla="*/ 147638 w 150956"/>
              <a:gd name="connsiteY7" fmla="*/ 158448 h 205120"/>
              <a:gd name="connsiteX8" fmla="*/ 149543 w 150956"/>
              <a:gd name="connsiteY8" fmla="*/ 205121 h 205120"/>
              <a:gd name="connsiteX9" fmla="*/ 128588 w 150956"/>
              <a:gd name="connsiteY9" fmla="*/ 188928 h 205120"/>
              <a:gd name="connsiteX10" fmla="*/ 97155 w 150956"/>
              <a:gd name="connsiteY10" fmla="*/ 172736 h 205120"/>
              <a:gd name="connsiteX11" fmla="*/ 51435 w 150956"/>
              <a:gd name="connsiteY11" fmla="*/ 155591 h 205120"/>
              <a:gd name="connsiteX12" fmla="*/ 34290 w 150956"/>
              <a:gd name="connsiteY12" fmla="*/ 116538 h 205120"/>
              <a:gd name="connsiteX13" fmla="*/ 10478 w 150956"/>
              <a:gd name="connsiteY13" fmla="*/ 60341 h 205120"/>
              <a:gd name="connsiteX14" fmla="*/ 0 w 150956"/>
              <a:gd name="connsiteY14" fmla="*/ 14621 h 205120"/>
              <a:gd name="connsiteX15" fmla="*/ 7620 w 150956"/>
              <a:gd name="connsiteY15" fmla="*/ 9858 h 2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0956" h="205120">
                <a:moveTo>
                  <a:pt x="7620" y="9858"/>
                </a:moveTo>
                <a:cubicBezTo>
                  <a:pt x="12383" y="9858"/>
                  <a:pt x="19050" y="7001"/>
                  <a:pt x="22860" y="6048"/>
                </a:cubicBezTo>
                <a:cubicBezTo>
                  <a:pt x="30480" y="4143"/>
                  <a:pt x="38100" y="2238"/>
                  <a:pt x="46673" y="1286"/>
                </a:cubicBezTo>
                <a:cubicBezTo>
                  <a:pt x="62865" y="-1572"/>
                  <a:pt x="81915" y="333"/>
                  <a:pt x="97155" y="7001"/>
                </a:cubicBezTo>
                <a:cubicBezTo>
                  <a:pt x="103823" y="9858"/>
                  <a:pt x="103823" y="12716"/>
                  <a:pt x="105728" y="19383"/>
                </a:cubicBezTo>
                <a:cubicBezTo>
                  <a:pt x="110490" y="31766"/>
                  <a:pt x="115253" y="44148"/>
                  <a:pt x="119063" y="56531"/>
                </a:cubicBezTo>
                <a:cubicBezTo>
                  <a:pt x="123825" y="73676"/>
                  <a:pt x="130493" y="89868"/>
                  <a:pt x="135255" y="107013"/>
                </a:cubicBezTo>
                <a:cubicBezTo>
                  <a:pt x="140018" y="124158"/>
                  <a:pt x="144780" y="141303"/>
                  <a:pt x="147638" y="158448"/>
                </a:cubicBezTo>
                <a:cubicBezTo>
                  <a:pt x="150495" y="174641"/>
                  <a:pt x="152400" y="188928"/>
                  <a:pt x="149543" y="205121"/>
                </a:cubicBezTo>
                <a:cubicBezTo>
                  <a:pt x="141923" y="200358"/>
                  <a:pt x="136208" y="193691"/>
                  <a:pt x="128588" y="188928"/>
                </a:cubicBezTo>
                <a:cubicBezTo>
                  <a:pt x="118110" y="182261"/>
                  <a:pt x="107633" y="177498"/>
                  <a:pt x="97155" y="172736"/>
                </a:cubicBezTo>
                <a:cubicBezTo>
                  <a:pt x="82868" y="166068"/>
                  <a:pt x="66675" y="158448"/>
                  <a:pt x="51435" y="155591"/>
                </a:cubicBezTo>
                <a:cubicBezTo>
                  <a:pt x="48578" y="142256"/>
                  <a:pt x="40005" y="128921"/>
                  <a:pt x="34290" y="116538"/>
                </a:cubicBezTo>
                <a:cubicBezTo>
                  <a:pt x="25718" y="98441"/>
                  <a:pt x="18098" y="79391"/>
                  <a:pt x="10478" y="60341"/>
                </a:cubicBezTo>
                <a:cubicBezTo>
                  <a:pt x="4763" y="46053"/>
                  <a:pt x="1905" y="29861"/>
                  <a:pt x="0" y="14621"/>
                </a:cubicBezTo>
                <a:cubicBezTo>
                  <a:pt x="1905" y="13668"/>
                  <a:pt x="4763" y="12716"/>
                  <a:pt x="7620" y="9858"/>
                </a:cubicBezTo>
                <a:close/>
              </a:path>
            </a:pathLst>
          </a:custGeom>
          <a:solidFill>
            <a:srgbClr val="BAD6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8" name="图形 132"/>
          <p:cNvSpPr/>
          <p:nvPr>
            <p:custDataLst>
              <p:tags r:id="rId62"/>
            </p:custDataLst>
          </p:nvPr>
        </p:nvSpPr>
        <p:spPr>
          <a:xfrm>
            <a:off x="7802880" y="5551170"/>
            <a:ext cx="259715" cy="513080"/>
          </a:xfrm>
          <a:custGeom>
            <a:avLst/>
            <a:gdLst>
              <a:gd name="connsiteX0" fmla="*/ 8573 w 157393"/>
              <a:gd name="connsiteY0" fmla="*/ 25718 h 218122"/>
              <a:gd name="connsiteX1" fmla="*/ 23813 w 157393"/>
              <a:gd name="connsiteY1" fmla="*/ 21908 h 218122"/>
              <a:gd name="connsiteX2" fmla="*/ 47625 w 157393"/>
              <a:gd name="connsiteY2" fmla="*/ 17145 h 218122"/>
              <a:gd name="connsiteX3" fmla="*/ 104775 w 157393"/>
              <a:gd name="connsiteY3" fmla="*/ 0 h 218122"/>
              <a:gd name="connsiteX4" fmla="*/ 115253 w 157393"/>
              <a:gd name="connsiteY4" fmla="*/ 30480 h 218122"/>
              <a:gd name="connsiteX5" fmla="*/ 124778 w 157393"/>
              <a:gd name="connsiteY5" fmla="*/ 71438 h 218122"/>
              <a:gd name="connsiteX6" fmla="*/ 138113 w 157393"/>
              <a:gd name="connsiteY6" fmla="*/ 120968 h 218122"/>
              <a:gd name="connsiteX7" fmla="*/ 153353 w 157393"/>
              <a:gd name="connsiteY7" fmla="*/ 172403 h 218122"/>
              <a:gd name="connsiteX8" fmla="*/ 156210 w 157393"/>
              <a:gd name="connsiteY8" fmla="*/ 218123 h 218122"/>
              <a:gd name="connsiteX9" fmla="*/ 128588 w 157393"/>
              <a:gd name="connsiteY9" fmla="*/ 203835 h 218122"/>
              <a:gd name="connsiteX10" fmla="*/ 97155 w 157393"/>
              <a:gd name="connsiteY10" fmla="*/ 187643 h 218122"/>
              <a:gd name="connsiteX11" fmla="*/ 51435 w 157393"/>
              <a:gd name="connsiteY11" fmla="*/ 170498 h 218122"/>
              <a:gd name="connsiteX12" fmla="*/ 34290 w 157393"/>
              <a:gd name="connsiteY12" fmla="*/ 131445 h 218122"/>
              <a:gd name="connsiteX13" fmla="*/ 10478 w 157393"/>
              <a:gd name="connsiteY13" fmla="*/ 75248 h 218122"/>
              <a:gd name="connsiteX14" fmla="*/ 0 w 157393"/>
              <a:gd name="connsiteY14" fmla="*/ 29528 h 218122"/>
              <a:gd name="connsiteX15" fmla="*/ 8573 w 157393"/>
              <a:gd name="connsiteY15" fmla="*/ 25718 h 218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7393" h="218122">
                <a:moveTo>
                  <a:pt x="8573" y="25718"/>
                </a:moveTo>
                <a:cubicBezTo>
                  <a:pt x="13335" y="25718"/>
                  <a:pt x="20003" y="22860"/>
                  <a:pt x="23813" y="21908"/>
                </a:cubicBezTo>
                <a:cubicBezTo>
                  <a:pt x="31433" y="20003"/>
                  <a:pt x="39053" y="18098"/>
                  <a:pt x="47625" y="17145"/>
                </a:cubicBezTo>
                <a:cubicBezTo>
                  <a:pt x="63818" y="14288"/>
                  <a:pt x="104775" y="0"/>
                  <a:pt x="104775" y="0"/>
                </a:cubicBezTo>
                <a:cubicBezTo>
                  <a:pt x="111443" y="2858"/>
                  <a:pt x="113348" y="23813"/>
                  <a:pt x="115253" y="30480"/>
                </a:cubicBezTo>
                <a:cubicBezTo>
                  <a:pt x="120015" y="42863"/>
                  <a:pt x="120968" y="59055"/>
                  <a:pt x="124778" y="71438"/>
                </a:cubicBezTo>
                <a:cubicBezTo>
                  <a:pt x="129540" y="88583"/>
                  <a:pt x="133350" y="104775"/>
                  <a:pt x="138113" y="120968"/>
                </a:cubicBezTo>
                <a:cubicBezTo>
                  <a:pt x="142875" y="138113"/>
                  <a:pt x="150495" y="155258"/>
                  <a:pt x="153353" y="172403"/>
                </a:cubicBezTo>
                <a:cubicBezTo>
                  <a:pt x="156210" y="188595"/>
                  <a:pt x="159068" y="201930"/>
                  <a:pt x="156210" y="218123"/>
                </a:cubicBezTo>
                <a:cubicBezTo>
                  <a:pt x="148590" y="213360"/>
                  <a:pt x="136208" y="208598"/>
                  <a:pt x="128588" y="203835"/>
                </a:cubicBezTo>
                <a:cubicBezTo>
                  <a:pt x="118110" y="197168"/>
                  <a:pt x="107633" y="192405"/>
                  <a:pt x="97155" y="187643"/>
                </a:cubicBezTo>
                <a:cubicBezTo>
                  <a:pt x="82868" y="180975"/>
                  <a:pt x="66675" y="173355"/>
                  <a:pt x="51435" y="170498"/>
                </a:cubicBezTo>
                <a:cubicBezTo>
                  <a:pt x="48578" y="157163"/>
                  <a:pt x="40005" y="143828"/>
                  <a:pt x="34290" y="131445"/>
                </a:cubicBezTo>
                <a:cubicBezTo>
                  <a:pt x="25718" y="113348"/>
                  <a:pt x="18098" y="94298"/>
                  <a:pt x="10478" y="75248"/>
                </a:cubicBezTo>
                <a:cubicBezTo>
                  <a:pt x="4763" y="60960"/>
                  <a:pt x="1905" y="44768"/>
                  <a:pt x="0" y="29528"/>
                </a:cubicBezTo>
                <a:cubicBezTo>
                  <a:pt x="2858" y="29528"/>
                  <a:pt x="6668" y="28575"/>
                  <a:pt x="8573" y="25718"/>
                </a:cubicBez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9" name="图形 132"/>
          <p:cNvSpPr/>
          <p:nvPr>
            <p:custDataLst>
              <p:tags r:id="rId63"/>
            </p:custDataLst>
          </p:nvPr>
        </p:nvSpPr>
        <p:spPr>
          <a:xfrm>
            <a:off x="7802880" y="5597525"/>
            <a:ext cx="248920" cy="482600"/>
          </a:xfrm>
          <a:custGeom>
            <a:avLst/>
            <a:gdLst>
              <a:gd name="connsiteX0" fmla="*/ 7620 w 150956"/>
              <a:gd name="connsiteY0" fmla="*/ 9858 h 205120"/>
              <a:gd name="connsiteX1" fmla="*/ 22860 w 150956"/>
              <a:gd name="connsiteY1" fmla="*/ 6048 h 205120"/>
              <a:gd name="connsiteX2" fmla="*/ 46673 w 150956"/>
              <a:gd name="connsiteY2" fmla="*/ 1286 h 205120"/>
              <a:gd name="connsiteX3" fmla="*/ 97155 w 150956"/>
              <a:gd name="connsiteY3" fmla="*/ 7001 h 205120"/>
              <a:gd name="connsiteX4" fmla="*/ 105728 w 150956"/>
              <a:gd name="connsiteY4" fmla="*/ 19383 h 205120"/>
              <a:gd name="connsiteX5" fmla="*/ 119063 w 150956"/>
              <a:gd name="connsiteY5" fmla="*/ 56531 h 205120"/>
              <a:gd name="connsiteX6" fmla="*/ 135255 w 150956"/>
              <a:gd name="connsiteY6" fmla="*/ 107013 h 205120"/>
              <a:gd name="connsiteX7" fmla="*/ 147638 w 150956"/>
              <a:gd name="connsiteY7" fmla="*/ 158448 h 205120"/>
              <a:gd name="connsiteX8" fmla="*/ 149543 w 150956"/>
              <a:gd name="connsiteY8" fmla="*/ 205121 h 205120"/>
              <a:gd name="connsiteX9" fmla="*/ 128588 w 150956"/>
              <a:gd name="connsiteY9" fmla="*/ 188928 h 205120"/>
              <a:gd name="connsiteX10" fmla="*/ 97155 w 150956"/>
              <a:gd name="connsiteY10" fmla="*/ 172736 h 205120"/>
              <a:gd name="connsiteX11" fmla="*/ 51435 w 150956"/>
              <a:gd name="connsiteY11" fmla="*/ 155591 h 205120"/>
              <a:gd name="connsiteX12" fmla="*/ 34290 w 150956"/>
              <a:gd name="connsiteY12" fmla="*/ 116538 h 205120"/>
              <a:gd name="connsiteX13" fmla="*/ 10478 w 150956"/>
              <a:gd name="connsiteY13" fmla="*/ 60341 h 205120"/>
              <a:gd name="connsiteX14" fmla="*/ 0 w 150956"/>
              <a:gd name="connsiteY14" fmla="*/ 14621 h 205120"/>
              <a:gd name="connsiteX15" fmla="*/ 7620 w 150956"/>
              <a:gd name="connsiteY15" fmla="*/ 9858 h 2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50956" h="205120">
                <a:moveTo>
                  <a:pt x="7620" y="9858"/>
                </a:moveTo>
                <a:cubicBezTo>
                  <a:pt x="12383" y="9858"/>
                  <a:pt x="19050" y="7001"/>
                  <a:pt x="22860" y="6048"/>
                </a:cubicBezTo>
                <a:cubicBezTo>
                  <a:pt x="30480" y="4143"/>
                  <a:pt x="38100" y="2238"/>
                  <a:pt x="46673" y="1286"/>
                </a:cubicBezTo>
                <a:cubicBezTo>
                  <a:pt x="62865" y="-1572"/>
                  <a:pt x="81915" y="333"/>
                  <a:pt x="97155" y="7001"/>
                </a:cubicBezTo>
                <a:cubicBezTo>
                  <a:pt x="103823" y="9858"/>
                  <a:pt x="103823" y="12716"/>
                  <a:pt x="105728" y="19383"/>
                </a:cubicBezTo>
                <a:cubicBezTo>
                  <a:pt x="110490" y="31766"/>
                  <a:pt x="115253" y="44148"/>
                  <a:pt x="119063" y="56531"/>
                </a:cubicBezTo>
                <a:cubicBezTo>
                  <a:pt x="123825" y="73676"/>
                  <a:pt x="130493" y="89868"/>
                  <a:pt x="135255" y="107013"/>
                </a:cubicBezTo>
                <a:cubicBezTo>
                  <a:pt x="140018" y="124158"/>
                  <a:pt x="144780" y="141303"/>
                  <a:pt x="147638" y="158448"/>
                </a:cubicBezTo>
                <a:cubicBezTo>
                  <a:pt x="150495" y="174641"/>
                  <a:pt x="152400" y="188928"/>
                  <a:pt x="149543" y="205121"/>
                </a:cubicBezTo>
                <a:cubicBezTo>
                  <a:pt x="141923" y="200358"/>
                  <a:pt x="136208" y="193691"/>
                  <a:pt x="128588" y="188928"/>
                </a:cubicBezTo>
                <a:cubicBezTo>
                  <a:pt x="118110" y="182261"/>
                  <a:pt x="107633" y="177498"/>
                  <a:pt x="97155" y="172736"/>
                </a:cubicBezTo>
                <a:cubicBezTo>
                  <a:pt x="82868" y="166068"/>
                  <a:pt x="66675" y="158448"/>
                  <a:pt x="51435" y="155591"/>
                </a:cubicBezTo>
                <a:cubicBezTo>
                  <a:pt x="48578" y="142256"/>
                  <a:pt x="40005" y="128921"/>
                  <a:pt x="34290" y="116538"/>
                </a:cubicBezTo>
                <a:cubicBezTo>
                  <a:pt x="25718" y="98441"/>
                  <a:pt x="18098" y="79391"/>
                  <a:pt x="10478" y="60341"/>
                </a:cubicBezTo>
                <a:cubicBezTo>
                  <a:pt x="4763" y="46053"/>
                  <a:pt x="1905" y="29861"/>
                  <a:pt x="0" y="14621"/>
                </a:cubicBezTo>
                <a:cubicBezTo>
                  <a:pt x="1905" y="13668"/>
                  <a:pt x="4763" y="12716"/>
                  <a:pt x="7620" y="9858"/>
                </a:cubicBezTo>
                <a:close/>
              </a:path>
            </a:pathLst>
          </a:custGeom>
          <a:solidFill>
            <a:srgbClr val="BAD6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0" name="图形 132"/>
          <p:cNvSpPr/>
          <p:nvPr>
            <p:custDataLst>
              <p:tags r:id="rId64"/>
            </p:custDataLst>
          </p:nvPr>
        </p:nvSpPr>
        <p:spPr>
          <a:xfrm>
            <a:off x="7801610" y="5618480"/>
            <a:ext cx="229235" cy="463550"/>
          </a:xfrm>
          <a:custGeom>
            <a:avLst/>
            <a:gdLst>
              <a:gd name="connsiteX0" fmla="*/ 2857 w 139064"/>
              <a:gd name="connsiteY0" fmla="*/ 4763 h 197167"/>
              <a:gd name="connsiteX1" fmla="*/ 39052 w 139064"/>
              <a:gd name="connsiteY1" fmla="*/ 0 h 197167"/>
              <a:gd name="connsiteX2" fmla="*/ 86677 w 139064"/>
              <a:gd name="connsiteY2" fmla="*/ 6668 h 197167"/>
              <a:gd name="connsiteX3" fmla="*/ 96202 w 139064"/>
              <a:gd name="connsiteY3" fmla="*/ 13335 h 197167"/>
              <a:gd name="connsiteX4" fmla="*/ 107632 w 139064"/>
              <a:gd name="connsiteY4" fmla="*/ 42863 h 197167"/>
              <a:gd name="connsiteX5" fmla="*/ 134302 w 139064"/>
              <a:gd name="connsiteY5" fmla="*/ 134303 h 197167"/>
              <a:gd name="connsiteX6" fmla="*/ 139065 w 139064"/>
              <a:gd name="connsiteY6" fmla="*/ 178118 h 197167"/>
              <a:gd name="connsiteX7" fmla="*/ 137160 w 139064"/>
              <a:gd name="connsiteY7" fmla="*/ 197168 h 197167"/>
              <a:gd name="connsiteX8" fmla="*/ 85725 w 139064"/>
              <a:gd name="connsiteY8" fmla="*/ 162878 h 197167"/>
              <a:gd name="connsiteX9" fmla="*/ 61913 w 139064"/>
              <a:gd name="connsiteY9" fmla="*/ 158115 h 197167"/>
              <a:gd name="connsiteX10" fmla="*/ 47625 w 139064"/>
              <a:gd name="connsiteY10" fmla="*/ 156210 h 197167"/>
              <a:gd name="connsiteX11" fmla="*/ 43815 w 139064"/>
              <a:gd name="connsiteY11" fmla="*/ 146685 h 197167"/>
              <a:gd name="connsiteX12" fmla="*/ 33338 w 139064"/>
              <a:gd name="connsiteY12" fmla="*/ 123825 h 197167"/>
              <a:gd name="connsiteX13" fmla="*/ 20002 w 139064"/>
              <a:gd name="connsiteY13" fmla="*/ 90488 h 197167"/>
              <a:gd name="connsiteX14" fmla="*/ 2857 w 139064"/>
              <a:gd name="connsiteY14" fmla="*/ 34290 h 197167"/>
              <a:gd name="connsiteX15" fmla="*/ 0 w 139064"/>
              <a:gd name="connsiteY15" fmla="*/ 16193 h 197167"/>
              <a:gd name="connsiteX16" fmla="*/ 2857 w 139064"/>
              <a:gd name="connsiteY16" fmla="*/ 4763 h 197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64" h="197167">
                <a:moveTo>
                  <a:pt x="2857" y="4763"/>
                </a:moveTo>
                <a:cubicBezTo>
                  <a:pt x="13335" y="0"/>
                  <a:pt x="27622" y="0"/>
                  <a:pt x="39052" y="0"/>
                </a:cubicBezTo>
                <a:cubicBezTo>
                  <a:pt x="55245" y="0"/>
                  <a:pt x="71438" y="1905"/>
                  <a:pt x="86677" y="6668"/>
                </a:cubicBezTo>
                <a:cubicBezTo>
                  <a:pt x="91440" y="8573"/>
                  <a:pt x="94297" y="8573"/>
                  <a:pt x="96202" y="13335"/>
                </a:cubicBezTo>
                <a:cubicBezTo>
                  <a:pt x="100965" y="22860"/>
                  <a:pt x="104775" y="32385"/>
                  <a:pt x="107632" y="42863"/>
                </a:cubicBezTo>
                <a:cubicBezTo>
                  <a:pt x="117157" y="73343"/>
                  <a:pt x="129540" y="102870"/>
                  <a:pt x="134302" y="134303"/>
                </a:cubicBezTo>
                <a:cubicBezTo>
                  <a:pt x="137160" y="148590"/>
                  <a:pt x="138113" y="163830"/>
                  <a:pt x="139065" y="178118"/>
                </a:cubicBezTo>
                <a:cubicBezTo>
                  <a:pt x="139065" y="184785"/>
                  <a:pt x="138113" y="190500"/>
                  <a:pt x="137160" y="197168"/>
                </a:cubicBezTo>
                <a:cubicBezTo>
                  <a:pt x="124777" y="181928"/>
                  <a:pt x="104775" y="167640"/>
                  <a:pt x="85725" y="162878"/>
                </a:cubicBezTo>
                <a:cubicBezTo>
                  <a:pt x="78105" y="160973"/>
                  <a:pt x="69532" y="160020"/>
                  <a:pt x="61913" y="158115"/>
                </a:cubicBezTo>
                <a:cubicBezTo>
                  <a:pt x="58102" y="157163"/>
                  <a:pt x="50482" y="158115"/>
                  <a:pt x="47625" y="156210"/>
                </a:cubicBezTo>
                <a:cubicBezTo>
                  <a:pt x="45720" y="154305"/>
                  <a:pt x="44767" y="148590"/>
                  <a:pt x="43815" y="146685"/>
                </a:cubicBezTo>
                <a:cubicBezTo>
                  <a:pt x="40957" y="139065"/>
                  <a:pt x="37147" y="131445"/>
                  <a:pt x="33338" y="123825"/>
                </a:cubicBezTo>
                <a:cubicBezTo>
                  <a:pt x="28575" y="113348"/>
                  <a:pt x="24765" y="101918"/>
                  <a:pt x="20002" y="90488"/>
                </a:cubicBezTo>
                <a:cubicBezTo>
                  <a:pt x="13335" y="71438"/>
                  <a:pt x="7620" y="53340"/>
                  <a:pt x="2857" y="34290"/>
                </a:cubicBezTo>
                <a:cubicBezTo>
                  <a:pt x="952" y="28575"/>
                  <a:pt x="952" y="21908"/>
                  <a:pt x="0" y="16193"/>
                </a:cubicBezTo>
                <a:cubicBezTo>
                  <a:pt x="952" y="12383"/>
                  <a:pt x="-953" y="8573"/>
                  <a:pt x="2857" y="4763"/>
                </a:cubicBezTo>
                <a:close/>
              </a:path>
            </a:pathLst>
          </a:custGeom>
          <a:solidFill>
            <a:srgbClr val="A1BD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2" name="图形 132"/>
          <p:cNvSpPr/>
          <p:nvPr>
            <p:custDataLst>
              <p:tags r:id="rId65"/>
            </p:custDataLst>
          </p:nvPr>
        </p:nvSpPr>
        <p:spPr>
          <a:xfrm>
            <a:off x="7796530" y="5622925"/>
            <a:ext cx="216535" cy="484505"/>
          </a:xfrm>
          <a:custGeom>
            <a:avLst/>
            <a:gdLst>
              <a:gd name="connsiteX0" fmla="*/ 74295 w 131445"/>
              <a:gd name="connsiteY0" fmla="*/ 168668 h 206009"/>
              <a:gd name="connsiteX1" fmla="*/ 127635 w 131445"/>
              <a:gd name="connsiteY1" fmla="*/ 205815 h 206009"/>
              <a:gd name="connsiteX2" fmla="*/ 131445 w 131445"/>
              <a:gd name="connsiteY2" fmla="*/ 203910 h 206009"/>
              <a:gd name="connsiteX3" fmla="*/ 109538 w 131445"/>
              <a:gd name="connsiteY3" fmla="*/ 59130 h 206009"/>
              <a:gd name="connsiteX4" fmla="*/ 88583 w 131445"/>
              <a:gd name="connsiteY4" fmla="*/ 20078 h 206009"/>
              <a:gd name="connsiteX5" fmla="*/ 42863 w 131445"/>
              <a:gd name="connsiteY5" fmla="*/ 3885 h 206009"/>
              <a:gd name="connsiteX6" fmla="*/ 3810 w 131445"/>
              <a:gd name="connsiteY6" fmla="*/ 1028 h 206009"/>
              <a:gd name="connsiteX7" fmla="*/ 0 w 131445"/>
              <a:gd name="connsiteY7" fmla="*/ 2932 h 206009"/>
              <a:gd name="connsiteX8" fmla="*/ 35243 w 131445"/>
              <a:gd name="connsiteY8" fmla="*/ 123900 h 206009"/>
              <a:gd name="connsiteX9" fmla="*/ 44768 w 131445"/>
              <a:gd name="connsiteY9" fmla="*/ 153428 h 206009"/>
              <a:gd name="connsiteX10" fmla="*/ 53340 w 131445"/>
              <a:gd name="connsiteY10" fmla="*/ 168668 h 206009"/>
              <a:gd name="connsiteX11" fmla="*/ 63818 w 131445"/>
              <a:gd name="connsiteY11" fmla="*/ 168668 h 206009"/>
              <a:gd name="connsiteX12" fmla="*/ 74295 w 131445"/>
              <a:gd name="connsiteY12" fmla="*/ 168668 h 206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1445" h="206009">
                <a:moveTo>
                  <a:pt x="74295" y="168668"/>
                </a:moveTo>
                <a:cubicBezTo>
                  <a:pt x="94297" y="171525"/>
                  <a:pt x="115253" y="190575"/>
                  <a:pt x="127635" y="205815"/>
                </a:cubicBezTo>
                <a:cubicBezTo>
                  <a:pt x="128588" y="206768"/>
                  <a:pt x="131445" y="203910"/>
                  <a:pt x="131445" y="203910"/>
                </a:cubicBezTo>
                <a:cubicBezTo>
                  <a:pt x="130493" y="157238"/>
                  <a:pt x="129540" y="103898"/>
                  <a:pt x="109538" y="59130"/>
                </a:cubicBezTo>
                <a:cubicBezTo>
                  <a:pt x="103822" y="47700"/>
                  <a:pt x="99060" y="26745"/>
                  <a:pt x="88583" y="20078"/>
                </a:cubicBezTo>
                <a:cubicBezTo>
                  <a:pt x="88583" y="20078"/>
                  <a:pt x="57150" y="5790"/>
                  <a:pt x="42863" y="3885"/>
                </a:cubicBezTo>
                <a:cubicBezTo>
                  <a:pt x="31433" y="1980"/>
                  <a:pt x="15240" y="-1830"/>
                  <a:pt x="3810" y="1028"/>
                </a:cubicBezTo>
                <a:lnTo>
                  <a:pt x="0" y="2932"/>
                </a:lnTo>
                <a:cubicBezTo>
                  <a:pt x="7620" y="29603"/>
                  <a:pt x="29528" y="97230"/>
                  <a:pt x="35243" y="123900"/>
                </a:cubicBezTo>
                <a:cubicBezTo>
                  <a:pt x="37147" y="134378"/>
                  <a:pt x="42863" y="142950"/>
                  <a:pt x="44768" y="153428"/>
                </a:cubicBezTo>
                <a:cubicBezTo>
                  <a:pt x="46672" y="160095"/>
                  <a:pt x="45720" y="166763"/>
                  <a:pt x="53340" y="168668"/>
                </a:cubicBezTo>
                <a:cubicBezTo>
                  <a:pt x="57150" y="169620"/>
                  <a:pt x="60008" y="168668"/>
                  <a:pt x="63818" y="168668"/>
                </a:cubicBezTo>
                <a:cubicBezTo>
                  <a:pt x="67628" y="168668"/>
                  <a:pt x="71438" y="168668"/>
                  <a:pt x="74295" y="168668"/>
                </a:cubicBezTo>
                <a:close/>
              </a:path>
            </a:pathLst>
          </a:custGeom>
          <a:solidFill>
            <a:srgbClr val="FFA719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3" name="图形 132"/>
          <p:cNvSpPr/>
          <p:nvPr>
            <p:custDataLst>
              <p:tags r:id="rId66"/>
            </p:custDataLst>
          </p:nvPr>
        </p:nvSpPr>
        <p:spPr>
          <a:xfrm>
            <a:off x="7796530" y="5627370"/>
            <a:ext cx="210185" cy="479425"/>
          </a:xfrm>
          <a:custGeom>
            <a:avLst/>
            <a:gdLst>
              <a:gd name="connsiteX0" fmla="*/ 70485 w 127634"/>
              <a:gd name="connsiteY0" fmla="*/ 168668 h 203909"/>
              <a:gd name="connsiteX1" fmla="*/ 127635 w 127634"/>
              <a:gd name="connsiteY1" fmla="*/ 203910 h 203909"/>
              <a:gd name="connsiteX2" fmla="*/ 105728 w 127634"/>
              <a:gd name="connsiteY2" fmla="*/ 59130 h 203909"/>
              <a:gd name="connsiteX3" fmla="*/ 84772 w 127634"/>
              <a:gd name="connsiteY3" fmla="*/ 20077 h 203909"/>
              <a:gd name="connsiteX4" fmla="*/ 39053 w 127634"/>
              <a:gd name="connsiteY4" fmla="*/ 3885 h 203909"/>
              <a:gd name="connsiteX5" fmla="*/ 0 w 127634"/>
              <a:gd name="connsiteY5" fmla="*/ 1027 h 203909"/>
              <a:gd name="connsiteX6" fmla="*/ 6668 w 127634"/>
              <a:gd name="connsiteY6" fmla="*/ 45795 h 203909"/>
              <a:gd name="connsiteX7" fmla="*/ 28575 w 127634"/>
              <a:gd name="connsiteY7" fmla="*/ 124852 h 203909"/>
              <a:gd name="connsiteX8" fmla="*/ 38100 w 127634"/>
              <a:gd name="connsiteY8" fmla="*/ 154380 h 203909"/>
              <a:gd name="connsiteX9" fmla="*/ 50483 w 127634"/>
              <a:gd name="connsiteY9" fmla="*/ 167715 h 203909"/>
              <a:gd name="connsiteX10" fmla="*/ 60960 w 127634"/>
              <a:gd name="connsiteY10" fmla="*/ 167715 h 203909"/>
              <a:gd name="connsiteX11" fmla="*/ 70485 w 127634"/>
              <a:gd name="connsiteY11" fmla="*/ 168668 h 203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634" h="203909">
                <a:moveTo>
                  <a:pt x="70485" y="168668"/>
                </a:moveTo>
                <a:cubicBezTo>
                  <a:pt x="92393" y="171525"/>
                  <a:pt x="116205" y="186765"/>
                  <a:pt x="127635" y="203910"/>
                </a:cubicBezTo>
                <a:cubicBezTo>
                  <a:pt x="126683" y="157238"/>
                  <a:pt x="125730" y="103897"/>
                  <a:pt x="105728" y="59130"/>
                </a:cubicBezTo>
                <a:cubicBezTo>
                  <a:pt x="100013" y="47700"/>
                  <a:pt x="95250" y="26745"/>
                  <a:pt x="84772" y="20077"/>
                </a:cubicBezTo>
                <a:cubicBezTo>
                  <a:pt x="84772" y="20077"/>
                  <a:pt x="53340" y="5790"/>
                  <a:pt x="39053" y="3885"/>
                </a:cubicBezTo>
                <a:cubicBezTo>
                  <a:pt x="27622" y="1980"/>
                  <a:pt x="11430" y="-1830"/>
                  <a:pt x="0" y="1027"/>
                </a:cubicBezTo>
                <a:cubicBezTo>
                  <a:pt x="953" y="15315"/>
                  <a:pt x="2858" y="31508"/>
                  <a:pt x="6668" y="45795"/>
                </a:cubicBezTo>
                <a:cubicBezTo>
                  <a:pt x="14288" y="72465"/>
                  <a:pt x="22860" y="98183"/>
                  <a:pt x="28575" y="124852"/>
                </a:cubicBezTo>
                <a:cubicBezTo>
                  <a:pt x="30480" y="135330"/>
                  <a:pt x="35243" y="144855"/>
                  <a:pt x="38100" y="154380"/>
                </a:cubicBezTo>
                <a:cubicBezTo>
                  <a:pt x="40005" y="161047"/>
                  <a:pt x="41910" y="166763"/>
                  <a:pt x="50483" y="167715"/>
                </a:cubicBezTo>
                <a:cubicBezTo>
                  <a:pt x="54293" y="168668"/>
                  <a:pt x="57150" y="167715"/>
                  <a:pt x="60960" y="167715"/>
                </a:cubicBezTo>
                <a:cubicBezTo>
                  <a:pt x="63818" y="167715"/>
                  <a:pt x="67628" y="168668"/>
                  <a:pt x="70485" y="168668"/>
                </a:cubicBezTo>
                <a:close/>
              </a:path>
            </a:pathLst>
          </a:custGeom>
          <a:solidFill>
            <a:srgbClr val="FFCD52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4" name="图形 132"/>
          <p:cNvSpPr/>
          <p:nvPr>
            <p:custDataLst>
              <p:tags r:id="rId67"/>
            </p:custDataLst>
          </p:nvPr>
        </p:nvSpPr>
        <p:spPr>
          <a:xfrm>
            <a:off x="7795260" y="5615305"/>
            <a:ext cx="5080" cy="16510"/>
          </a:xfrm>
          <a:custGeom>
            <a:avLst/>
            <a:gdLst>
              <a:gd name="connsiteX0" fmla="*/ 1905 w 3095"/>
              <a:gd name="connsiteY0" fmla="*/ 7062 h 7062"/>
              <a:gd name="connsiteX1" fmla="*/ 953 w 3095"/>
              <a:gd name="connsiteY1" fmla="*/ 6109 h 7062"/>
              <a:gd name="connsiteX2" fmla="*/ 0 w 3095"/>
              <a:gd name="connsiteY2" fmla="*/ 2300 h 7062"/>
              <a:gd name="connsiteX3" fmla="*/ 953 w 3095"/>
              <a:gd name="connsiteY3" fmla="*/ 395 h 7062"/>
              <a:gd name="connsiteX4" fmla="*/ 1905 w 3095"/>
              <a:gd name="connsiteY4" fmla="*/ 1347 h 7062"/>
              <a:gd name="connsiteX5" fmla="*/ 1905 w 3095"/>
              <a:gd name="connsiteY5" fmla="*/ 2300 h 7062"/>
              <a:gd name="connsiteX6" fmla="*/ 2858 w 3095"/>
              <a:gd name="connsiteY6" fmla="*/ 5157 h 7062"/>
              <a:gd name="connsiteX7" fmla="*/ 1905 w 3095"/>
              <a:gd name="connsiteY7" fmla="*/ 7062 h 7062"/>
              <a:gd name="connsiteX8" fmla="*/ 1905 w 3095"/>
              <a:gd name="connsiteY8" fmla="*/ 7062 h 7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95" h="7062">
                <a:moveTo>
                  <a:pt x="1905" y="7062"/>
                </a:moveTo>
                <a:cubicBezTo>
                  <a:pt x="1905" y="7062"/>
                  <a:pt x="953" y="6109"/>
                  <a:pt x="953" y="6109"/>
                </a:cubicBezTo>
                <a:cubicBezTo>
                  <a:pt x="0" y="5157"/>
                  <a:pt x="0" y="3252"/>
                  <a:pt x="0" y="2300"/>
                </a:cubicBezTo>
                <a:cubicBezTo>
                  <a:pt x="0" y="1347"/>
                  <a:pt x="0" y="1347"/>
                  <a:pt x="953" y="395"/>
                </a:cubicBezTo>
                <a:cubicBezTo>
                  <a:pt x="1905" y="-558"/>
                  <a:pt x="1905" y="395"/>
                  <a:pt x="1905" y="1347"/>
                </a:cubicBezTo>
                <a:cubicBezTo>
                  <a:pt x="1905" y="1347"/>
                  <a:pt x="1905" y="2300"/>
                  <a:pt x="1905" y="2300"/>
                </a:cubicBezTo>
                <a:cubicBezTo>
                  <a:pt x="1905" y="3252"/>
                  <a:pt x="1905" y="4205"/>
                  <a:pt x="2858" y="5157"/>
                </a:cubicBezTo>
                <a:cubicBezTo>
                  <a:pt x="2858" y="6109"/>
                  <a:pt x="3810" y="7062"/>
                  <a:pt x="1905" y="7062"/>
                </a:cubicBezTo>
                <a:cubicBezTo>
                  <a:pt x="1905" y="7062"/>
                  <a:pt x="1905" y="7062"/>
                  <a:pt x="1905" y="7062"/>
                </a:cubicBezTo>
                <a:close/>
              </a:path>
            </a:pathLst>
          </a:custGeom>
          <a:solidFill>
            <a:srgbClr val="FFCD52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5" name="图形 132"/>
          <p:cNvSpPr/>
          <p:nvPr>
            <p:custDataLst>
              <p:tags r:id="rId68"/>
            </p:custDataLst>
          </p:nvPr>
        </p:nvSpPr>
        <p:spPr>
          <a:xfrm>
            <a:off x="7778750" y="5562600"/>
            <a:ext cx="46355" cy="62865"/>
          </a:xfrm>
          <a:custGeom>
            <a:avLst/>
            <a:gdLst>
              <a:gd name="connsiteX0" fmla="*/ 18574 w 28098"/>
              <a:gd name="connsiteY0" fmla="*/ 3741 h 26601"/>
              <a:gd name="connsiteX1" fmla="*/ 3334 w 28098"/>
              <a:gd name="connsiteY1" fmla="*/ 1836 h 26601"/>
              <a:gd name="connsiteX2" fmla="*/ 2381 w 28098"/>
              <a:gd name="connsiteY2" fmla="*/ 15171 h 26601"/>
              <a:gd name="connsiteX3" fmla="*/ 16669 w 28098"/>
              <a:gd name="connsiteY3" fmla="*/ 26601 h 26601"/>
              <a:gd name="connsiteX4" fmla="*/ 20479 w 28098"/>
              <a:gd name="connsiteY4" fmla="*/ 25649 h 26601"/>
              <a:gd name="connsiteX5" fmla="*/ 7144 w 28098"/>
              <a:gd name="connsiteY5" fmla="*/ 13266 h 26601"/>
              <a:gd name="connsiteX6" fmla="*/ 8096 w 28098"/>
              <a:gd name="connsiteY6" fmla="*/ 3741 h 26601"/>
              <a:gd name="connsiteX7" fmla="*/ 16669 w 28098"/>
              <a:gd name="connsiteY7" fmla="*/ 7551 h 26601"/>
              <a:gd name="connsiteX8" fmla="*/ 24289 w 28098"/>
              <a:gd name="connsiteY8" fmla="*/ 24696 h 26601"/>
              <a:gd name="connsiteX9" fmla="*/ 28099 w 28098"/>
              <a:gd name="connsiteY9" fmla="*/ 23744 h 26601"/>
              <a:gd name="connsiteX10" fmla="*/ 18574 w 28098"/>
              <a:gd name="connsiteY10" fmla="*/ 3741 h 2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98" h="26601">
                <a:moveTo>
                  <a:pt x="18574" y="3741"/>
                </a:moveTo>
                <a:cubicBezTo>
                  <a:pt x="14764" y="884"/>
                  <a:pt x="8096" y="-1974"/>
                  <a:pt x="3334" y="1836"/>
                </a:cubicBezTo>
                <a:cubicBezTo>
                  <a:pt x="-1429" y="4694"/>
                  <a:pt x="-476" y="11361"/>
                  <a:pt x="2381" y="15171"/>
                </a:cubicBezTo>
                <a:cubicBezTo>
                  <a:pt x="6191" y="19934"/>
                  <a:pt x="13811" y="21839"/>
                  <a:pt x="16669" y="26601"/>
                </a:cubicBezTo>
                <a:lnTo>
                  <a:pt x="20479" y="25649"/>
                </a:lnTo>
                <a:cubicBezTo>
                  <a:pt x="18574" y="19934"/>
                  <a:pt x="11906" y="17076"/>
                  <a:pt x="7144" y="13266"/>
                </a:cubicBezTo>
                <a:cubicBezTo>
                  <a:pt x="4286" y="10409"/>
                  <a:pt x="1429" y="3741"/>
                  <a:pt x="8096" y="3741"/>
                </a:cubicBezTo>
                <a:cubicBezTo>
                  <a:pt x="10954" y="3741"/>
                  <a:pt x="14764" y="5646"/>
                  <a:pt x="16669" y="7551"/>
                </a:cubicBezTo>
                <a:cubicBezTo>
                  <a:pt x="21431" y="12314"/>
                  <a:pt x="23336" y="18029"/>
                  <a:pt x="24289" y="24696"/>
                </a:cubicBezTo>
                <a:lnTo>
                  <a:pt x="28099" y="23744"/>
                </a:lnTo>
                <a:cubicBezTo>
                  <a:pt x="27146" y="16124"/>
                  <a:pt x="24289" y="8504"/>
                  <a:pt x="18574" y="3741"/>
                </a:cubicBezTo>
                <a:close/>
              </a:path>
            </a:pathLst>
          </a:custGeom>
          <a:solidFill>
            <a:srgbClr val="FF7A92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6" name="图形 132"/>
          <p:cNvSpPr/>
          <p:nvPr>
            <p:custDataLst>
              <p:tags r:id="rId69"/>
            </p:custDataLst>
          </p:nvPr>
        </p:nvSpPr>
        <p:spPr>
          <a:xfrm>
            <a:off x="7778750" y="5562600"/>
            <a:ext cx="46355" cy="62865"/>
          </a:xfrm>
          <a:custGeom>
            <a:avLst/>
            <a:gdLst>
              <a:gd name="connsiteX0" fmla="*/ 18574 w 28098"/>
              <a:gd name="connsiteY0" fmla="*/ 3741 h 26601"/>
              <a:gd name="connsiteX1" fmla="*/ 3334 w 28098"/>
              <a:gd name="connsiteY1" fmla="*/ 1836 h 26601"/>
              <a:gd name="connsiteX2" fmla="*/ 2381 w 28098"/>
              <a:gd name="connsiteY2" fmla="*/ 15171 h 26601"/>
              <a:gd name="connsiteX3" fmla="*/ 16669 w 28098"/>
              <a:gd name="connsiteY3" fmla="*/ 26601 h 26601"/>
              <a:gd name="connsiteX4" fmla="*/ 20479 w 28098"/>
              <a:gd name="connsiteY4" fmla="*/ 25649 h 26601"/>
              <a:gd name="connsiteX5" fmla="*/ 7144 w 28098"/>
              <a:gd name="connsiteY5" fmla="*/ 13266 h 26601"/>
              <a:gd name="connsiteX6" fmla="*/ 8096 w 28098"/>
              <a:gd name="connsiteY6" fmla="*/ 3741 h 26601"/>
              <a:gd name="connsiteX7" fmla="*/ 16669 w 28098"/>
              <a:gd name="connsiteY7" fmla="*/ 7551 h 26601"/>
              <a:gd name="connsiteX8" fmla="*/ 24289 w 28098"/>
              <a:gd name="connsiteY8" fmla="*/ 24696 h 26601"/>
              <a:gd name="connsiteX9" fmla="*/ 28099 w 28098"/>
              <a:gd name="connsiteY9" fmla="*/ 23744 h 26601"/>
              <a:gd name="connsiteX10" fmla="*/ 18574 w 28098"/>
              <a:gd name="connsiteY10" fmla="*/ 3741 h 2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98" h="26601">
                <a:moveTo>
                  <a:pt x="18574" y="3741"/>
                </a:moveTo>
                <a:cubicBezTo>
                  <a:pt x="14764" y="884"/>
                  <a:pt x="8096" y="-1974"/>
                  <a:pt x="3334" y="1836"/>
                </a:cubicBezTo>
                <a:cubicBezTo>
                  <a:pt x="-1429" y="4694"/>
                  <a:pt x="-476" y="11361"/>
                  <a:pt x="2381" y="15171"/>
                </a:cubicBezTo>
                <a:cubicBezTo>
                  <a:pt x="6191" y="19934"/>
                  <a:pt x="13811" y="21839"/>
                  <a:pt x="16669" y="26601"/>
                </a:cubicBezTo>
                <a:lnTo>
                  <a:pt x="20479" y="25649"/>
                </a:lnTo>
                <a:cubicBezTo>
                  <a:pt x="18574" y="19934"/>
                  <a:pt x="11906" y="17076"/>
                  <a:pt x="7144" y="13266"/>
                </a:cubicBezTo>
                <a:cubicBezTo>
                  <a:pt x="4286" y="10409"/>
                  <a:pt x="1429" y="3741"/>
                  <a:pt x="8096" y="3741"/>
                </a:cubicBezTo>
                <a:cubicBezTo>
                  <a:pt x="10954" y="3741"/>
                  <a:pt x="14764" y="5646"/>
                  <a:pt x="16669" y="7551"/>
                </a:cubicBezTo>
                <a:cubicBezTo>
                  <a:pt x="21431" y="12314"/>
                  <a:pt x="23336" y="18029"/>
                  <a:pt x="24289" y="24696"/>
                </a:cubicBezTo>
                <a:lnTo>
                  <a:pt x="28099" y="23744"/>
                </a:lnTo>
                <a:cubicBezTo>
                  <a:pt x="27146" y="16124"/>
                  <a:pt x="24289" y="8504"/>
                  <a:pt x="18574" y="3741"/>
                </a:cubicBezTo>
                <a:close/>
              </a:path>
            </a:pathLst>
          </a:custGeom>
          <a:solidFill>
            <a:srgbClr val="FF911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8" name="图形 132"/>
          <p:cNvSpPr/>
          <p:nvPr>
            <p:custDataLst>
              <p:tags r:id="rId70"/>
            </p:custDataLst>
          </p:nvPr>
        </p:nvSpPr>
        <p:spPr>
          <a:xfrm>
            <a:off x="7834630" y="5710555"/>
            <a:ext cx="97155" cy="129540"/>
          </a:xfrm>
          <a:custGeom>
            <a:avLst/>
            <a:gdLst>
              <a:gd name="connsiteX0" fmla="*/ 29528 w 59055"/>
              <a:gd name="connsiteY0" fmla="*/ 38915 h 55107"/>
              <a:gd name="connsiteX1" fmla="*/ 59055 w 59055"/>
              <a:gd name="connsiteY1" fmla="*/ 55108 h 55107"/>
              <a:gd name="connsiteX2" fmla="*/ 46673 w 59055"/>
              <a:gd name="connsiteY2" fmla="*/ 13198 h 55107"/>
              <a:gd name="connsiteX3" fmla="*/ 19050 w 59055"/>
              <a:gd name="connsiteY3" fmla="*/ 1768 h 55107"/>
              <a:gd name="connsiteX4" fmla="*/ 0 w 59055"/>
              <a:gd name="connsiteY4" fmla="*/ 815 h 55107"/>
              <a:gd name="connsiteX5" fmla="*/ 3810 w 59055"/>
              <a:gd name="connsiteY5" fmla="*/ 21770 h 55107"/>
              <a:gd name="connsiteX6" fmla="*/ 6668 w 59055"/>
              <a:gd name="connsiteY6" fmla="*/ 36058 h 55107"/>
              <a:gd name="connsiteX7" fmla="*/ 29528 w 59055"/>
              <a:gd name="connsiteY7" fmla="*/ 38915 h 5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055" h="55107">
                <a:moveTo>
                  <a:pt x="29528" y="38915"/>
                </a:moveTo>
                <a:cubicBezTo>
                  <a:pt x="40005" y="42725"/>
                  <a:pt x="51435" y="47488"/>
                  <a:pt x="59055" y="55108"/>
                </a:cubicBezTo>
                <a:cubicBezTo>
                  <a:pt x="58103" y="43678"/>
                  <a:pt x="51435" y="16055"/>
                  <a:pt x="46673" y="13198"/>
                </a:cubicBezTo>
                <a:cubicBezTo>
                  <a:pt x="46673" y="13198"/>
                  <a:pt x="32385" y="3673"/>
                  <a:pt x="19050" y="1768"/>
                </a:cubicBezTo>
                <a:cubicBezTo>
                  <a:pt x="13335" y="815"/>
                  <a:pt x="5715" y="-1090"/>
                  <a:pt x="0" y="815"/>
                </a:cubicBezTo>
                <a:cubicBezTo>
                  <a:pt x="0" y="7483"/>
                  <a:pt x="1905" y="15103"/>
                  <a:pt x="3810" y="21770"/>
                </a:cubicBezTo>
                <a:cubicBezTo>
                  <a:pt x="5715" y="27485"/>
                  <a:pt x="5715" y="30343"/>
                  <a:pt x="6668" y="36058"/>
                </a:cubicBezTo>
                <a:cubicBezTo>
                  <a:pt x="18098" y="35105"/>
                  <a:pt x="21908" y="37010"/>
                  <a:pt x="29528" y="38915"/>
                </a:cubicBezTo>
                <a:close/>
              </a:path>
            </a:pathLst>
          </a:custGeom>
          <a:solidFill>
            <a:srgbClr val="FF911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9" name="图形 132"/>
          <p:cNvSpPr/>
          <p:nvPr>
            <p:custDataLst>
              <p:tags r:id="rId71"/>
            </p:custDataLst>
          </p:nvPr>
        </p:nvSpPr>
        <p:spPr>
          <a:xfrm>
            <a:off x="7844155" y="5730240"/>
            <a:ext cx="66040" cy="27940"/>
          </a:xfrm>
          <a:custGeom>
            <a:avLst/>
            <a:gdLst>
              <a:gd name="connsiteX0" fmla="*/ 40005 w 40005"/>
              <a:gd name="connsiteY0" fmla="*/ 11430 h 11853"/>
              <a:gd name="connsiteX1" fmla="*/ 20955 w 40005"/>
              <a:gd name="connsiteY1" fmla="*/ 2858 h 11853"/>
              <a:gd name="connsiteX2" fmla="*/ 0 w 40005"/>
              <a:gd name="connsiteY2" fmla="*/ 0 h 11853"/>
              <a:gd name="connsiteX3" fmla="*/ 0 w 40005"/>
              <a:gd name="connsiteY3" fmla="*/ 0 h 11853"/>
              <a:gd name="connsiteX4" fmla="*/ 20003 w 40005"/>
              <a:gd name="connsiteY4" fmla="*/ 2858 h 11853"/>
              <a:gd name="connsiteX5" fmla="*/ 40005 w 40005"/>
              <a:gd name="connsiteY5" fmla="*/ 11430 h 11853"/>
              <a:gd name="connsiteX6" fmla="*/ 40005 w 40005"/>
              <a:gd name="connsiteY6" fmla="*/ 11430 h 11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" h="11853">
                <a:moveTo>
                  <a:pt x="40005" y="11430"/>
                </a:moveTo>
                <a:cubicBezTo>
                  <a:pt x="34290" y="7620"/>
                  <a:pt x="27622" y="4763"/>
                  <a:pt x="20955" y="2858"/>
                </a:cubicBezTo>
                <a:cubicBezTo>
                  <a:pt x="14288" y="953"/>
                  <a:pt x="6668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6668" y="953"/>
                  <a:pt x="13335" y="953"/>
                  <a:pt x="20003" y="2858"/>
                </a:cubicBezTo>
                <a:cubicBezTo>
                  <a:pt x="27622" y="5715"/>
                  <a:pt x="33338" y="8573"/>
                  <a:pt x="40005" y="11430"/>
                </a:cubicBezTo>
                <a:cubicBezTo>
                  <a:pt x="40005" y="12383"/>
                  <a:pt x="40005" y="11430"/>
                  <a:pt x="40005" y="11430"/>
                </a:cubicBezTo>
                <a:close/>
              </a:path>
            </a:pathLst>
          </a:custGeom>
          <a:solidFill>
            <a:srgbClr val="FF911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0" name="图形 132"/>
          <p:cNvSpPr/>
          <p:nvPr>
            <p:custDataLst>
              <p:tags r:id="rId72"/>
            </p:custDataLst>
          </p:nvPr>
        </p:nvSpPr>
        <p:spPr>
          <a:xfrm>
            <a:off x="7847330" y="5752465"/>
            <a:ext cx="66040" cy="26670"/>
          </a:xfrm>
          <a:custGeom>
            <a:avLst/>
            <a:gdLst>
              <a:gd name="connsiteX0" fmla="*/ 40005 w 40004"/>
              <a:gd name="connsiteY0" fmla="*/ 11430 h 11430"/>
              <a:gd name="connsiteX1" fmla="*/ 20955 w 40004"/>
              <a:gd name="connsiteY1" fmla="*/ 2858 h 11430"/>
              <a:gd name="connsiteX2" fmla="*/ 0 w 40004"/>
              <a:gd name="connsiteY2" fmla="*/ 0 h 11430"/>
              <a:gd name="connsiteX3" fmla="*/ 0 w 40004"/>
              <a:gd name="connsiteY3" fmla="*/ 0 h 11430"/>
              <a:gd name="connsiteX4" fmla="*/ 20003 w 40004"/>
              <a:gd name="connsiteY4" fmla="*/ 2858 h 11430"/>
              <a:gd name="connsiteX5" fmla="*/ 40005 w 40004"/>
              <a:gd name="connsiteY5" fmla="*/ 11430 h 11430"/>
              <a:gd name="connsiteX6" fmla="*/ 40005 w 40004"/>
              <a:gd name="connsiteY6" fmla="*/ 11430 h 11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4" h="11430">
                <a:moveTo>
                  <a:pt x="40005" y="11430"/>
                </a:moveTo>
                <a:cubicBezTo>
                  <a:pt x="34290" y="7620"/>
                  <a:pt x="27622" y="4763"/>
                  <a:pt x="20955" y="2858"/>
                </a:cubicBezTo>
                <a:cubicBezTo>
                  <a:pt x="14288" y="953"/>
                  <a:pt x="6667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6667" y="953"/>
                  <a:pt x="13335" y="953"/>
                  <a:pt x="20003" y="2858"/>
                </a:cubicBezTo>
                <a:cubicBezTo>
                  <a:pt x="26670" y="5715"/>
                  <a:pt x="33338" y="8573"/>
                  <a:pt x="40005" y="11430"/>
                </a:cubicBezTo>
                <a:cubicBezTo>
                  <a:pt x="39053" y="11430"/>
                  <a:pt x="40005" y="11430"/>
                  <a:pt x="40005" y="11430"/>
                </a:cubicBezTo>
                <a:close/>
              </a:path>
            </a:pathLst>
          </a:custGeom>
          <a:solidFill>
            <a:srgbClr val="FF911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1" name="图形 132"/>
          <p:cNvSpPr/>
          <p:nvPr>
            <p:custDataLst>
              <p:tags r:id="rId73"/>
            </p:custDataLst>
          </p:nvPr>
        </p:nvSpPr>
        <p:spPr>
          <a:xfrm>
            <a:off x="7851775" y="5777230"/>
            <a:ext cx="66040" cy="26670"/>
          </a:xfrm>
          <a:custGeom>
            <a:avLst/>
            <a:gdLst>
              <a:gd name="connsiteX0" fmla="*/ 40005 w 40005"/>
              <a:gd name="connsiteY0" fmla="*/ 11430 h 11429"/>
              <a:gd name="connsiteX1" fmla="*/ 20955 w 40005"/>
              <a:gd name="connsiteY1" fmla="*/ 2858 h 11429"/>
              <a:gd name="connsiteX2" fmla="*/ 0 w 40005"/>
              <a:gd name="connsiteY2" fmla="*/ 0 h 11429"/>
              <a:gd name="connsiteX3" fmla="*/ 0 w 40005"/>
              <a:gd name="connsiteY3" fmla="*/ 0 h 11429"/>
              <a:gd name="connsiteX4" fmla="*/ 20003 w 40005"/>
              <a:gd name="connsiteY4" fmla="*/ 2858 h 11429"/>
              <a:gd name="connsiteX5" fmla="*/ 40005 w 40005"/>
              <a:gd name="connsiteY5" fmla="*/ 11430 h 11429"/>
              <a:gd name="connsiteX6" fmla="*/ 40005 w 40005"/>
              <a:gd name="connsiteY6" fmla="*/ 11430 h 11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05" h="11429">
                <a:moveTo>
                  <a:pt x="40005" y="11430"/>
                </a:moveTo>
                <a:cubicBezTo>
                  <a:pt x="34290" y="7620"/>
                  <a:pt x="27622" y="4763"/>
                  <a:pt x="20955" y="2858"/>
                </a:cubicBezTo>
                <a:cubicBezTo>
                  <a:pt x="14288" y="953"/>
                  <a:pt x="6668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6668" y="953"/>
                  <a:pt x="13335" y="953"/>
                  <a:pt x="20003" y="2858"/>
                </a:cubicBezTo>
                <a:cubicBezTo>
                  <a:pt x="27622" y="5715"/>
                  <a:pt x="33338" y="8572"/>
                  <a:pt x="40005" y="11430"/>
                </a:cubicBezTo>
                <a:cubicBezTo>
                  <a:pt x="40005" y="11430"/>
                  <a:pt x="40005" y="11430"/>
                  <a:pt x="40005" y="11430"/>
                </a:cubicBezTo>
                <a:close/>
              </a:path>
            </a:pathLst>
          </a:custGeom>
          <a:solidFill>
            <a:srgbClr val="FF911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2" name="图形 132"/>
          <p:cNvSpPr/>
          <p:nvPr>
            <p:custDataLst>
              <p:tags r:id="rId74"/>
            </p:custDataLst>
          </p:nvPr>
        </p:nvSpPr>
        <p:spPr>
          <a:xfrm>
            <a:off x="2303780" y="680085"/>
            <a:ext cx="6309360" cy="2753360"/>
          </a:xfrm>
          <a:custGeom>
            <a:avLst/>
            <a:gdLst>
              <a:gd name="connsiteX0" fmla="*/ 0 w 3826192"/>
              <a:gd name="connsiteY0" fmla="*/ 102395 h 1170147"/>
              <a:gd name="connsiteX1" fmla="*/ 947738 w 3826192"/>
              <a:gd name="connsiteY1" fmla="*/ 35720 h 1170147"/>
              <a:gd name="connsiteX2" fmla="*/ 2681288 w 3826192"/>
              <a:gd name="connsiteY2" fmla="*/ 59533 h 1170147"/>
              <a:gd name="connsiteX3" fmla="*/ 3764280 w 3826192"/>
              <a:gd name="connsiteY3" fmla="*/ 106205 h 1170147"/>
              <a:gd name="connsiteX4" fmla="*/ 3786188 w 3826192"/>
              <a:gd name="connsiteY4" fmla="*/ 812008 h 1170147"/>
              <a:gd name="connsiteX5" fmla="*/ 3826193 w 3826192"/>
              <a:gd name="connsiteY5" fmla="*/ 1170148 h 1170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26192" h="1170147">
                <a:moveTo>
                  <a:pt x="0" y="102395"/>
                </a:moveTo>
                <a:cubicBezTo>
                  <a:pt x="347663" y="124303"/>
                  <a:pt x="607695" y="46198"/>
                  <a:pt x="947738" y="35720"/>
                </a:cubicBezTo>
                <a:cubicBezTo>
                  <a:pt x="1528763" y="18575"/>
                  <a:pt x="2103120" y="121445"/>
                  <a:pt x="2681288" y="59533"/>
                </a:cubicBezTo>
                <a:cubicBezTo>
                  <a:pt x="3270885" y="-3332"/>
                  <a:pt x="3588068" y="-51910"/>
                  <a:pt x="3764280" y="106205"/>
                </a:cubicBezTo>
                <a:cubicBezTo>
                  <a:pt x="3853815" y="186215"/>
                  <a:pt x="3768090" y="364333"/>
                  <a:pt x="3786188" y="812008"/>
                </a:cubicBezTo>
                <a:cubicBezTo>
                  <a:pt x="3791903" y="956788"/>
                  <a:pt x="3822383" y="1092043"/>
                  <a:pt x="3826193" y="1170148"/>
                </a:cubicBezTo>
              </a:path>
            </a:pathLst>
          </a:custGeom>
          <a:noFill/>
          <a:ln w="19050" cap="rnd">
            <a:solidFill>
              <a:srgbClr val="4AA0DB"/>
            </a:solidFill>
            <a:prstDash val="solid"/>
            <a:round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3" name="图形 132"/>
          <p:cNvSpPr/>
          <p:nvPr>
            <p:custDataLst>
              <p:tags r:id="rId75"/>
            </p:custDataLst>
          </p:nvPr>
        </p:nvSpPr>
        <p:spPr>
          <a:xfrm>
            <a:off x="1530985" y="817880"/>
            <a:ext cx="577850" cy="89535"/>
          </a:xfrm>
          <a:custGeom>
            <a:avLst/>
            <a:gdLst>
              <a:gd name="connsiteX0" fmla="*/ 0 w 350520"/>
              <a:gd name="connsiteY0" fmla="*/ 0 h 38100"/>
              <a:gd name="connsiteX1" fmla="*/ 350520 w 350520"/>
              <a:gd name="connsiteY1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0520" h="38100">
                <a:moveTo>
                  <a:pt x="0" y="0"/>
                </a:moveTo>
                <a:cubicBezTo>
                  <a:pt x="66675" y="7620"/>
                  <a:pt x="271463" y="31433"/>
                  <a:pt x="350520" y="38100"/>
                </a:cubicBezTo>
              </a:path>
            </a:pathLst>
          </a:custGeom>
          <a:noFill/>
          <a:ln w="19050" cap="rnd">
            <a:solidFill>
              <a:srgbClr val="4AA0DB"/>
            </a:solidFill>
            <a:prstDash val="solid"/>
            <a:round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4" name="图形 132"/>
          <p:cNvSpPr/>
          <p:nvPr>
            <p:custDataLst>
              <p:tags r:id="rId76"/>
            </p:custDataLst>
          </p:nvPr>
        </p:nvSpPr>
        <p:spPr>
          <a:xfrm>
            <a:off x="343535" y="1858010"/>
            <a:ext cx="6089650" cy="4527550"/>
          </a:xfrm>
          <a:custGeom>
            <a:avLst/>
            <a:gdLst>
              <a:gd name="connsiteX0" fmla="*/ 3692690 w 3692689"/>
              <a:gd name="connsiteY0" fmla="*/ 1843088 h 1924278"/>
              <a:gd name="connsiteX1" fmla="*/ 3573627 w 3692689"/>
              <a:gd name="connsiteY1" fmla="*/ 1837373 h 1924278"/>
              <a:gd name="connsiteX2" fmla="*/ 2893542 w 3692689"/>
              <a:gd name="connsiteY2" fmla="*/ 1920240 h 1924278"/>
              <a:gd name="connsiteX3" fmla="*/ 1159992 w 3692689"/>
              <a:gd name="connsiteY3" fmla="*/ 1877378 h 1924278"/>
              <a:gd name="connsiteX4" fmla="*/ 76999 w 3692689"/>
              <a:gd name="connsiteY4" fmla="*/ 1764030 h 1924278"/>
              <a:gd name="connsiteX5" fmla="*/ 55092 w 3692689"/>
              <a:gd name="connsiteY5" fmla="*/ 1124903 h 1924278"/>
              <a:gd name="connsiteX6" fmla="*/ 16039 w 3692689"/>
              <a:gd name="connsiteY6" fmla="*/ 0 h 1924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92689" h="1924278">
                <a:moveTo>
                  <a:pt x="3692690" y="1843088"/>
                </a:moveTo>
                <a:cubicBezTo>
                  <a:pt x="3653637" y="1839278"/>
                  <a:pt x="3614584" y="1837373"/>
                  <a:pt x="3573627" y="1837373"/>
                </a:cubicBezTo>
                <a:cubicBezTo>
                  <a:pt x="3225012" y="1837373"/>
                  <a:pt x="3234537" y="1909763"/>
                  <a:pt x="2893542" y="1920240"/>
                </a:cubicBezTo>
                <a:cubicBezTo>
                  <a:pt x="2312517" y="1937385"/>
                  <a:pt x="1738159" y="1815465"/>
                  <a:pt x="1159992" y="1877378"/>
                </a:cubicBezTo>
                <a:cubicBezTo>
                  <a:pt x="570394" y="1940242"/>
                  <a:pt x="192252" y="1970723"/>
                  <a:pt x="76999" y="1764030"/>
                </a:cubicBezTo>
                <a:cubicBezTo>
                  <a:pt x="14134" y="1651635"/>
                  <a:pt x="110337" y="1483995"/>
                  <a:pt x="55092" y="1124903"/>
                </a:cubicBezTo>
                <a:cubicBezTo>
                  <a:pt x="-43016" y="476250"/>
                  <a:pt x="20802" y="79058"/>
                  <a:pt x="16039" y="0"/>
                </a:cubicBezTo>
              </a:path>
            </a:pathLst>
          </a:custGeom>
          <a:noFill/>
          <a:ln w="19050" cap="rnd">
            <a:solidFill>
              <a:srgbClr val="4AA0DB"/>
            </a:solidFill>
            <a:prstDash val="solid"/>
            <a:round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5" name="图形 132"/>
          <p:cNvSpPr/>
          <p:nvPr>
            <p:custDataLst>
              <p:tags r:id="rId77"/>
            </p:custDataLst>
          </p:nvPr>
        </p:nvSpPr>
        <p:spPr>
          <a:xfrm>
            <a:off x="6634480" y="6232525"/>
            <a:ext cx="417830" cy="121285"/>
          </a:xfrm>
          <a:custGeom>
            <a:avLst/>
            <a:gdLst>
              <a:gd name="connsiteX0" fmla="*/ 253365 w 253365"/>
              <a:gd name="connsiteY0" fmla="*/ 51435 h 51435"/>
              <a:gd name="connsiteX1" fmla="*/ 0 w 253365"/>
              <a:gd name="connsiteY1" fmla="*/ 0 h 5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3365" h="51435">
                <a:moveTo>
                  <a:pt x="253365" y="51435"/>
                </a:moveTo>
                <a:cubicBezTo>
                  <a:pt x="196215" y="39052"/>
                  <a:pt x="62865" y="9525"/>
                  <a:pt x="0" y="0"/>
                </a:cubicBezTo>
              </a:path>
            </a:pathLst>
          </a:custGeom>
          <a:noFill/>
          <a:ln w="19050" cap="rnd">
            <a:solidFill>
              <a:srgbClr val="4AA0DB"/>
            </a:solidFill>
            <a:prstDash val="solid"/>
            <a:round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6" name="图形 132"/>
          <p:cNvSpPr/>
          <p:nvPr>
            <p:custDataLst>
              <p:tags r:id="rId78"/>
            </p:custDataLst>
          </p:nvPr>
        </p:nvSpPr>
        <p:spPr>
          <a:xfrm>
            <a:off x="7228205" y="6420485"/>
            <a:ext cx="208915" cy="15875"/>
          </a:xfrm>
          <a:custGeom>
            <a:avLst/>
            <a:gdLst>
              <a:gd name="connsiteX0" fmla="*/ 126682 w 126682"/>
              <a:gd name="connsiteY0" fmla="*/ 6667 h 6705"/>
              <a:gd name="connsiteX1" fmla="*/ 0 w 126682"/>
              <a:gd name="connsiteY1" fmla="*/ 0 h 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6682" h="6705">
                <a:moveTo>
                  <a:pt x="126682" y="6667"/>
                </a:moveTo>
                <a:cubicBezTo>
                  <a:pt x="74295" y="6667"/>
                  <a:pt x="52388" y="7620"/>
                  <a:pt x="0" y="0"/>
                </a:cubicBezTo>
              </a:path>
            </a:pathLst>
          </a:custGeom>
          <a:noFill/>
          <a:ln w="19050" cap="rnd">
            <a:solidFill>
              <a:srgbClr val="4AA0DB"/>
            </a:solidFill>
            <a:prstDash val="solid"/>
            <a:round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19" name="图形 132"/>
          <p:cNvSpPr/>
          <p:nvPr>
            <p:custDataLst>
              <p:tags r:id="rId79"/>
            </p:custDataLst>
          </p:nvPr>
        </p:nvSpPr>
        <p:spPr>
          <a:xfrm>
            <a:off x="570230" y="1431290"/>
            <a:ext cx="915670" cy="423545"/>
          </a:xfrm>
          <a:custGeom>
            <a:avLst/>
            <a:gdLst>
              <a:gd name="connsiteX0" fmla="*/ 555308 w 555307"/>
              <a:gd name="connsiteY0" fmla="*/ 48578 h 180022"/>
              <a:gd name="connsiteX1" fmla="*/ 102870 w 555307"/>
              <a:gd name="connsiteY1" fmla="*/ 180023 h 180022"/>
              <a:gd name="connsiteX2" fmla="*/ 6668 w 555307"/>
              <a:gd name="connsiteY2" fmla="*/ 104775 h 180022"/>
              <a:gd name="connsiteX3" fmla="*/ 1905 w 555307"/>
              <a:gd name="connsiteY3" fmla="*/ 98108 h 180022"/>
              <a:gd name="connsiteX4" fmla="*/ 0 w 555307"/>
              <a:gd name="connsiteY4" fmla="*/ 89535 h 180022"/>
              <a:gd name="connsiteX5" fmla="*/ 346710 w 555307"/>
              <a:gd name="connsiteY5" fmla="*/ 0 h 180022"/>
              <a:gd name="connsiteX6" fmla="*/ 552450 w 555307"/>
              <a:gd name="connsiteY6" fmla="*/ 35243 h 180022"/>
              <a:gd name="connsiteX7" fmla="*/ 555308 w 555307"/>
              <a:gd name="connsiteY7" fmla="*/ 48578 h 18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5307" h="180022">
                <a:moveTo>
                  <a:pt x="555308" y="48578"/>
                </a:moveTo>
                <a:lnTo>
                  <a:pt x="102870" y="180023"/>
                </a:lnTo>
                <a:lnTo>
                  <a:pt x="6668" y="104775"/>
                </a:lnTo>
                <a:cubicBezTo>
                  <a:pt x="4763" y="102870"/>
                  <a:pt x="2858" y="100965"/>
                  <a:pt x="1905" y="98108"/>
                </a:cubicBezTo>
                <a:lnTo>
                  <a:pt x="0" y="89535"/>
                </a:lnTo>
                <a:lnTo>
                  <a:pt x="346710" y="0"/>
                </a:lnTo>
                <a:lnTo>
                  <a:pt x="552450" y="35243"/>
                </a:lnTo>
                <a:lnTo>
                  <a:pt x="555308" y="48578"/>
                </a:ln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0" name="图形 132"/>
          <p:cNvSpPr/>
          <p:nvPr>
            <p:custDataLst>
              <p:tags r:id="rId80"/>
            </p:custDataLst>
          </p:nvPr>
        </p:nvSpPr>
        <p:spPr>
          <a:xfrm>
            <a:off x="570230" y="1433830"/>
            <a:ext cx="915670" cy="421005"/>
          </a:xfrm>
          <a:custGeom>
            <a:avLst/>
            <a:gdLst>
              <a:gd name="connsiteX0" fmla="*/ 0 w 555307"/>
              <a:gd name="connsiteY0" fmla="*/ 88582 h 179069"/>
              <a:gd name="connsiteX1" fmla="*/ 1905 w 555307"/>
              <a:gd name="connsiteY1" fmla="*/ 97155 h 179069"/>
              <a:gd name="connsiteX2" fmla="*/ 6668 w 555307"/>
              <a:gd name="connsiteY2" fmla="*/ 103822 h 179069"/>
              <a:gd name="connsiteX3" fmla="*/ 102870 w 555307"/>
              <a:gd name="connsiteY3" fmla="*/ 179070 h 179069"/>
              <a:gd name="connsiteX4" fmla="*/ 555308 w 555307"/>
              <a:gd name="connsiteY4" fmla="*/ 48577 h 179069"/>
              <a:gd name="connsiteX5" fmla="*/ 551498 w 555307"/>
              <a:gd name="connsiteY5" fmla="*/ 35243 h 179069"/>
              <a:gd name="connsiteX6" fmla="*/ 345758 w 555307"/>
              <a:gd name="connsiteY6" fmla="*/ 0 h 179069"/>
              <a:gd name="connsiteX7" fmla="*/ 10478 w 555307"/>
              <a:gd name="connsiteY7" fmla="*/ 85725 h 179069"/>
              <a:gd name="connsiteX8" fmla="*/ 0 w 555307"/>
              <a:gd name="connsiteY8" fmla="*/ 88582 h 17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5307" h="179069">
                <a:moveTo>
                  <a:pt x="0" y="88582"/>
                </a:moveTo>
                <a:lnTo>
                  <a:pt x="1905" y="97155"/>
                </a:lnTo>
                <a:cubicBezTo>
                  <a:pt x="2858" y="100013"/>
                  <a:pt x="4763" y="102870"/>
                  <a:pt x="6668" y="103822"/>
                </a:cubicBezTo>
                <a:lnTo>
                  <a:pt x="102870" y="179070"/>
                </a:lnTo>
                <a:lnTo>
                  <a:pt x="555308" y="48577"/>
                </a:lnTo>
                <a:lnTo>
                  <a:pt x="551498" y="35243"/>
                </a:lnTo>
                <a:lnTo>
                  <a:pt x="345758" y="0"/>
                </a:lnTo>
                <a:lnTo>
                  <a:pt x="10478" y="85725"/>
                </a:lnTo>
                <a:lnTo>
                  <a:pt x="0" y="88582"/>
                </a:ln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1" name="图形 132"/>
          <p:cNvSpPr/>
          <p:nvPr>
            <p:custDataLst>
              <p:tags r:id="rId81"/>
            </p:custDataLst>
          </p:nvPr>
        </p:nvSpPr>
        <p:spPr>
          <a:xfrm>
            <a:off x="570230" y="1635125"/>
            <a:ext cx="171450" cy="219710"/>
          </a:xfrm>
          <a:custGeom>
            <a:avLst/>
            <a:gdLst>
              <a:gd name="connsiteX0" fmla="*/ 0 w 103822"/>
              <a:gd name="connsiteY0" fmla="*/ 2857 h 93344"/>
              <a:gd name="connsiteX1" fmla="*/ 1905 w 103822"/>
              <a:gd name="connsiteY1" fmla="*/ 11430 h 93344"/>
              <a:gd name="connsiteX2" fmla="*/ 6668 w 103822"/>
              <a:gd name="connsiteY2" fmla="*/ 18097 h 93344"/>
              <a:gd name="connsiteX3" fmla="*/ 102870 w 103822"/>
              <a:gd name="connsiteY3" fmla="*/ 93345 h 93344"/>
              <a:gd name="connsiteX4" fmla="*/ 103823 w 103822"/>
              <a:gd name="connsiteY4" fmla="*/ 82868 h 93344"/>
              <a:gd name="connsiteX5" fmla="*/ 96203 w 103822"/>
              <a:gd name="connsiteY5" fmla="*/ 69532 h 93344"/>
              <a:gd name="connsiteX6" fmla="*/ 11430 w 103822"/>
              <a:gd name="connsiteY6" fmla="*/ 0 h 93344"/>
              <a:gd name="connsiteX7" fmla="*/ 0 w 103822"/>
              <a:gd name="connsiteY7" fmla="*/ 2857 h 93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3822" h="93344">
                <a:moveTo>
                  <a:pt x="0" y="2857"/>
                </a:moveTo>
                <a:lnTo>
                  <a:pt x="1905" y="11430"/>
                </a:lnTo>
                <a:cubicBezTo>
                  <a:pt x="2858" y="14288"/>
                  <a:pt x="4763" y="17145"/>
                  <a:pt x="6668" y="18097"/>
                </a:cubicBezTo>
                <a:lnTo>
                  <a:pt x="102870" y="93345"/>
                </a:lnTo>
                <a:lnTo>
                  <a:pt x="103823" y="82868"/>
                </a:lnTo>
                <a:lnTo>
                  <a:pt x="96203" y="69532"/>
                </a:lnTo>
                <a:lnTo>
                  <a:pt x="11430" y="0"/>
                </a:lnTo>
                <a:lnTo>
                  <a:pt x="0" y="2857"/>
                </a:ln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2" name="图形 132"/>
          <p:cNvSpPr/>
          <p:nvPr>
            <p:custDataLst>
              <p:tags r:id="rId82"/>
            </p:custDataLst>
          </p:nvPr>
        </p:nvSpPr>
        <p:spPr>
          <a:xfrm>
            <a:off x="570230" y="1402715"/>
            <a:ext cx="910590" cy="427990"/>
          </a:xfrm>
          <a:custGeom>
            <a:avLst/>
            <a:gdLst>
              <a:gd name="connsiteX0" fmla="*/ 552450 w 552450"/>
              <a:gd name="connsiteY0" fmla="*/ 48578 h 181927"/>
              <a:gd name="connsiteX1" fmla="*/ 103823 w 552450"/>
              <a:gd name="connsiteY1" fmla="*/ 181928 h 181927"/>
              <a:gd name="connsiteX2" fmla="*/ 0 w 552450"/>
              <a:gd name="connsiteY2" fmla="*/ 101918 h 181927"/>
              <a:gd name="connsiteX3" fmla="*/ 342900 w 552450"/>
              <a:gd name="connsiteY3" fmla="*/ 0 h 18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2450" h="181927">
                <a:moveTo>
                  <a:pt x="552450" y="48578"/>
                </a:moveTo>
                <a:lnTo>
                  <a:pt x="103823" y="181928"/>
                </a:lnTo>
                <a:lnTo>
                  <a:pt x="0" y="101918"/>
                </a:lnTo>
                <a:lnTo>
                  <a:pt x="342900" y="0"/>
                </a:lnTo>
                <a:close/>
              </a:path>
            </a:pathLst>
          </a:custGeom>
          <a:solidFill>
            <a:srgbClr val="A8E4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3" name="图形 132"/>
          <p:cNvSpPr/>
          <p:nvPr>
            <p:custDataLst>
              <p:tags r:id="rId83"/>
            </p:custDataLst>
          </p:nvPr>
        </p:nvSpPr>
        <p:spPr>
          <a:xfrm>
            <a:off x="528955" y="1407160"/>
            <a:ext cx="245110" cy="425450"/>
          </a:xfrm>
          <a:custGeom>
            <a:avLst/>
            <a:gdLst>
              <a:gd name="connsiteX0" fmla="*/ 2858 w 148589"/>
              <a:gd name="connsiteY0" fmla="*/ 0 h 180975"/>
              <a:gd name="connsiteX1" fmla="*/ 0 w 148589"/>
              <a:gd name="connsiteY1" fmla="*/ 9525 h 180975"/>
              <a:gd name="connsiteX2" fmla="*/ 24765 w 148589"/>
              <a:gd name="connsiteY2" fmla="*/ 100965 h 180975"/>
              <a:gd name="connsiteX3" fmla="*/ 128588 w 148589"/>
              <a:gd name="connsiteY3" fmla="*/ 180975 h 180975"/>
              <a:gd name="connsiteX4" fmla="*/ 148590 w 148589"/>
              <a:gd name="connsiteY4" fmla="*/ 167640 h 180975"/>
              <a:gd name="connsiteX5" fmla="*/ 122873 w 148589"/>
              <a:gd name="connsiteY5" fmla="*/ 59055 h 180975"/>
              <a:gd name="connsiteX6" fmla="*/ 2858 w 148589"/>
              <a:gd name="connsiteY6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89" h="180975">
                <a:moveTo>
                  <a:pt x="2858" y="0"/>
                </a:moveTo>
                <a:lnTo>
                  <a:pt x="0" y="9525"/>
                </a:lnTo>
                <a:cubicBezTo>
                  <a:pt x="0" y="9525"/>
                  <a:pt x="31433" y="60007"/>
                  <a:pt x="24765" y="100965"/>
                </a:cubicBezTo>
                <a:lnTo>
                  <a:pt x="128588" y="180975"/>
                </a:lnTo>
                <a:cubicBezTo>
                  <a:pt x="128588" y="180975"/>
                  <a:pt x="147638" y="175260"/>
                  <a:pt x="148590" y="167640"/>
                </a:cubicBezTo>
                <a:cubicBezTo>
                  <a:pt x="148590" y="160973"/>
                  <a:pt x="122873" y="59055"/>
                  <a:pt x="122873" y="59055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4" name="图形 132"/>
          <p:cNvSpPr/>
          <p:nvPr>
            <p:custDataLst>
              <p:tags r:id="rId84"/>
            </p:custDataLst>
          </p:nvPr>
        </p:nvSpPr>
        <p:spPr>
          <a:xfrm>
            <a:off x="528955" y="1407160"/>
            <a:ext cx="245110" cy="425450"/>
          </a:xfrm>
          <a:custGeom>
            <a:avLst/>
            <a:gdLst>
              <a:gd name="connsiteX0" fmla="*/ 2858 w 148589"/>
              <a:gd name="connsiteY0" fmla="*/ 0 h 180975"/>
              <a:gd name="connsiteX1" fmla="*/ 0 w 148589"/>
              <a:gd name="connsiteY1" fmla="*/ 9525 h 180975"/>
              <a:gd name="connsiteX2" fmla="*/ 24765 w 148589"/>
              <a:gd name="connsiteY2" fmla="*/ 100965 h 180975"/>
              <a:gd name="connsiteX3" fmla="*/ 128588 w 148589"/>
              <a:gd name="connsiteY3" fmla="*/ 180975 h 180975"/>
              <a:gd name="connsiteX4" fmla="*/ 148590 w 148589"/>
              <a:gd name="connsiteY4" fmla="*/ 167640 h 180975"/>
              <a:gd name="connsiteX5" fmla="*/ 122873 w 148589"/>
              <a:gd name="connsiteY5" fmla="*/ 59055 h 180975"/>
              <a:gd name="connsiteX6" fmla="*/ 2858 w 148589"/>
              <a:gd name="connsiteY6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89" h="180975">
                <a:moveTo>
                  <a:pt x="2858" y="0"/>
                </a:moveTo>
                <a:lnTo>
                  <a:pt x="0" y="9525"/>
                </a:lnTo>
                <a:cubicBezTo>
                  <a:pt x="0" y="9525"/>
                  <a:pt x="31433" y="60007"/>
                  <a:pt x="24765" y="100965"/>
                </a:cubicBezTo>
                <a:lnTo>
                  <a:pt x="128588" y="180975"/>
                </a:lnTo>
                <a:cubicBezTo>
                  <a:pt x="128588" y="180975"/>
                  <a:pt x="147638" y="175260"/>
                  <a:pt x="148590" y="167640"/>
                </a:cubicBezTo>
                <a:cubicBezTo>
                  <a:pt x="148590" y="160973"/>
                  <a:pt x="122873" y="59055"/>
                  <a:pt x="122873" y="59055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5" name="图形 132"/>
          <p:cNvSpPr/>
          <p:nvPr>
            <p:custDataLst>
              <p:tags r:id="rId85"/>
            </p:custDataLst>
          </p:nvPr>
        </p:nvSpPr>
        <p:spPr>
          <a:xfrm>
            <a:off x="528955" y="1407160"/>
            <a:ext cx="245110" cy="425450"/>
          </a:xfrm>
          <a:custGeom>
            <a:avLst/>
            <a:gdLst>
              <a:gd name="connsiteX0" fmla="*/ 2858 w 148589"/>
              <a:gd name="connsiteY0" fmla="*/ 0 h 180975"/>
              <a:gd name="connsiteX1" fmla="*/ 0 w 148589"/>
              <a:gd name="connsiteY1" fmla="*/ 9525 h 180975"/>
              <a:gd name="connsiteX2" fmla="*/ 24765 w 148589"/>
              <a:gd name="connsiteY2" fmla="*/ 100965 h 180975"/>
              <a:gd name="connsiteX3" fmla="*/ 128588 w 148589"/>
              <a:gd name="connsiteY3" fmla="*/ 180975 h 180975"/>
              <a:gd name="connsiteX4" fmla="*/ 148590 w 148589"/>
              <a:gd name="connsiteY4" fmla="*/ 167640 h 180975"/>
              <a:gd name="connsiteX5" fmla="*/ 122873 w 148589"/>
              <a:gd name="connsiteY5" fmla="*/ 59055 h 180975"/>
              <a:gd name="connsiteX6" fmla="*/ 2858 w 148589"/>
              <a:gd name="connsiteY6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89" h="180975">
                <a:moveTo>
                  <a:pt x="2858" y="0"/>
                </a:moveTo>
                <a:lnTo>
                  <a:pt x="0" y="9525"/>
                </a:lnTo>
                <a:cubicBezTo>
                  <a:pt x="0" y="9525"/>
                  <a:pt x="31433" y="60007"/>
                  <a:pt x="24765" y="100965"/>
                </a:cubicBezTo>
                <a:lnTo>
                  <a:pt x="128588" y="180975"/>
                </a:lnTo>
                <a:cubicBezTo>
                  <a:pt x="128588" y="180975"/>
                  <a:pt x="147638" y="175260"/>
                  <a:pt x="148590" y="167640"/>
                </a:cubicBezTo>
                <a:cubicBezTo>
                  <a:pt x="148590" y="160973"/>
                  <a:pt x="122873" y="59055"/>
                  <a:pt x="122873" y="59055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6" name="图形 132"/>
          <p:cNvSpPr/>
          <p:nvPr>
            <p:custDataLst>
              <p:tags r:id="rId86"/>
            </p:custDataLst>
          </p:nvPr>
        </p:nvSpPr>
        <p:spPr>
          <a:xfrm>
            <a:off x="528955" y="1407160"/>
            <a:ext cx="245110" cy="425450"/>
          </a:xfrm>
          <a:custGeom>
            <a:avLst/>
            <a:gdLst>
              <a:gd name="connsiteX0" fmla="*/ 2858 w 148589"/>
              <a:gd name="connsiteY0" fmla="*/ 0 h 180975"/>
              <a:gd name="connsiteX1" fmla="*/ 0 w 148589"/>
              <a:gd name="connsiteY1" fmla="*/ 9525 h 180975"/>
              <a:gd name="connsiteX2" fmla="*/ 24765 w 148589"/>
              <a:gd name="connsiteY2" fmla="*/ 100965 h 180975"/>
              <a:gd name="connsiteX3" fmla="*/ 128588 w 148589"/>
              <a:gd name="connsiteY3" fmla="*/ 180975 h 180975"/>
              <a:gd name="connsiteX4" fmla="*/ 148590 w 148589"/>
              <a:gd name="connsiteY4" fmla="*/ 167640 h 180975"/>
              <a:gd name="connsiteX5" fmla="*/ 122873 w 148589"/>
              <a:gd name="connsiteY5" fmla="*/ 59055 h 180975"/>
              <a:gd name="connsiteX6" fmla="*/ 2858 w 148589"/>
              <a:gd name="connsiteY6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89" h="180975">
                <a:moveTo>
                  <a:pt x="2858" y="0"/>
                </a:moveTo>
                <a:lnTo>
                  <a:pt x="0" y="9525"/>
                </a:lnTo>
                <a:cubicBezTo>
                  <a:pt x="0" y="9525"/>
                  <a:pt x="31433" y="60007"/>
                  <a:pt x="24765" y="100965"/>
                </a:cubicBezTo>
                <a:lnTo>
                  <a:pt x="128588" y="180975"/>
                </a:lnTo>
                <a:cubicBezTo>
                  <a:pt x="128588" y="180975"/>
                  <a:pt x="147638" y="175260"/>
                  <a:pt x="148590" y="167640"/>
                </a:cubicBezTo>
                <a:cubicBezTo>
                  <a:pt x="148590" y="160973"/>
                  <a:pt x="122873" y="59055"/>
                  <a:pt x="122873" y="59055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7" name="图形 132"/>
          <p:cNvSpPr/>
          <p:nvPr>
            <p:custDataLst>
              <p:tags r:id="rId87"/>
            </p:custDataLst>
          </p:nvPr>
        </p:nvSpPr>
        <p:spPr>
          <a:xfrm>
            <a:off x="528955" y="1407160"/>
            <a:ext cx="245110" cy="425450"/>
          </a:xfrm>
          <a:custGeom>
            <a:avLst/>
            <a:gdLst>
              <a:gd name="connsiteX0" fmla="*/ 2858 w 148589"/>
              <a:gd name="connsiteY0" fmla="*/ 0 h 180975"/>
              <a:gd name="connsiteX1" fmla="*/ 0 w 148589"/>
              <a:gd name="connsiteY1" fmla="*/ 9525 h 180975"/>
              <a:gd name="connsiteX2" fmla="*/ 24765 w 148589"/>
              <a:gd name="connsiteY2" fmla="*/ 100965 h 180975"/>
              <a:gd name="connsiteX3" fmla="*/ 128588 w 148589"/>
              <a:gd name="connsiteY3" fmla="*/ 180975 h 180975"/>
              <a:gd name="connsiteX4" fmla="*/ 148590 w 148589"/>
              <a:gd name="connsiteY4" fmla="*/ 167640 h 180975"/>
              <a:gd name="connsiteX5" fmla="*/ 122873 w 148589"/>
              <a:gd name="connsiteY5" fmla="*/ 59055 h 180975"/>
              <a:gd name="connsiteX6" fmla="*/ 2858 w 148589"/>
              <a:gd name="connsiteY6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89" h="180975">
                <a:moveTo>
                  <a:pt x="2858" y="0"/>
                </a:moveTo>
                <a:lnTo>
                  <a:pt x="0" y="9525"/>
                </a:lnTo>
                <a:cubicBezTo>
                  <a:pt x="0" y="9525"/>
                  <a:pt x="31433" y="60007"/>
                  <a:pt x="24765" y="100965"/>
                </a:cubicBezTo>
                <a:lnTo>
                  <a:pt x="128588" y="180975"/>
                </a:lnTo>
                <a:cubicBezTo>
                  <a:pt x="128588" y="180975"/>
                  <a:pt x="147638" y="175260"/>
                  <a:pt x="148590" y="167640"/>
                </a:cubicBezTo>
                <a:cubicBezTo>
                  <a:pt x="148590" y="160973"/>
                  <a:pt x="122873" y="59055"/>
                  <a:pt x="122873" y="59055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8" name="图形 132"/>
          <p:cNvSpPr/>
          <p:nvPr>
            <p:custDataLst>
              <p:tags r:id="rId88"/>
            </p:custDataLst>
          </p:nvPr>
        </p:nvSpPr>
        <p:spPr>
          <a:xfrm>
            <a:off x="528955" y="1407160"/>
            <a:ext cx="245110" cy="425450"/>
          </a:xfrm>
          <a:custGeom>
            <a:avLst/>
            <a:gdLst>
              <a:gd name="connsiteX0" fmla="*/ 2858 w 148589"/>
              <a:gd name="connsiteY0" fmla="*/ 0 h 180975"/>
              <a:gd name="connsiteX1" fmla="*/ 0 w 148589"/>
              <a:gd name="connsiteY1" fmla="*/ 9525 h 180975"/>
              <a:gd name="connsiteX2" fmla="*/ 24765 w 148589"/>
              <a:gd name="connsiteY2" fmla="*/ 100965 h 180975"/>
              <a:gd name="connsiteX3" fmla="*/ 128588 w 148589"/>
              <a:gd name="connsiteY3" fmla="*/ 180975 h 180975"/>
              <a:gd name="connsiteX4" fmla="*/ 148590 w 148589"/>
              <a:gd name="connsiteY4" fmla="*/ 167640 h 180975"/>
              <a:gd name="connsiteX5" fmla="*/ 122873 w 148589"/>
              <a:gd name="connsiteY5" fmla="*/ 59055 h 180975"/>
              <a:gd name="connsiteX6" fmla="*/ 2858 w 148589"/>
              <a:gd name="connsiteY6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89" h="180975">
                <a:moveTo>
                  <a:pt x="2858" y="0"/>
                </a:moveTo>
                <a:lnTo>
                  <a:pt x="0" y="9525"/>
                </a:lnTo>
                <a:cubicBezTo>
                  <a:pt x="0" y="9525"/>
                  <a:pt x="31433" y="60007"/>
                  <a:pt x="24765" y="100965"/>
                </a:cubicBezTo>
                <a:lnTo>
                  <a:pt x="128588" y="180975"/>
                </a:lnTo>
                <a:cubicBezTo>
                  <a:pt x="128588" y="180975"/>
                  <a:pt x="147638" y="175260"/>
                  <a:pt x="148590" y="167640"/>
                </a:cubicBezTo>
                <a:cubicBezTo>
                  <a:pt x="148590" y="160973"/>
                  <a:pt x="122873" y="59055"/>
                  <a:pt x="122873" y="59055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29" name="图形 132"/>
          <p:cNvSpPr/>
          <p:nvPr>
            <p:custDataLst>
              <p:tags r:id="rId89"/>
            </p:custDataLst>
          </p:nvPr>
        </p:nvSpPr>
        <p:spPr>
          <a:xfrm>
            <a:off x="528955" y="1407160"/>
            <a:ext cx="245110" cy="425450"/>
          </a:xfrm>
          <a:custGeom>
            <a:avLst/>
            <a:gdLst>
              <a:gd name="connsiteX0" fmla="*/ 2858 w 148589"/>
              <a:gd name="connsiteY0" fmla="*/ 0 h 180975"/>
              <a:gd name="connsiteX1" fmla="*/ 0 w 148589"/>
              <a:gd name="connsiteY1" fmla="*/ 9525 h 180975"/>
              <a:gd name="connsiteX2" fmla="*/ 24765 w 148589"/>
              <a:gd name="connsiteY2" fmla="*/ 100965 h 180975"/>
              <a:gd name="connsiteX3" fmla="*/ 128588 w 148589"/>
              <a:gd name="connsiteY3" fmla="*/ 180975 h 180975"/>
              <a:gd name="connsiteX4" fmla="*/ 148590 w 148589"/>
              <a:gd name="connsiteY4" fmla="*/ 167640 h 180975"/>
              <a:gd name="connsiteX5" fmla="*/ 122873 w 148589"/>
              <a:gd name="connsiteY5" fmla="*/ 59055 h 180975"/>
              <a:gd name="connsiteX6" fmla="*/ 2858 w 148589"/>
              <a:gd name="connsiteY6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89" h="180975">
                <a:moveTo>
                  <a:pt x="2858" y="0"/>
                </a:moveTo>
                <a:lnTo>
                  <a:pt x="0" y="9525"/>
                </a:lnTo>
                <a:cubicBezTo>
                  <a:pt x="0" y="9525"/>
                  <a:pt x="31433" y="60007"/>
                  <a:pt x="24765" y="100965"/>
                </a:cubicBezTo>
                <a:lnTo>
                  <a:pt x="128588" y="180975"/>
                </a:lnTo>
                <a:cubicBezTo>
                  <a:pt x="128588" y="180975"/>
                  <a:pt x="147638" y="175260"/>
                  <a:pt x="148590" y="167640"/>
                </a:cubicBezTo>
                <a:cubicBezTo>
                  <a:pt x="148590" y="160973"/>
                  <a:pt x="122873" y="59055"/>
                  <a:pt x="122873" y="59055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0" name="图形 132"/>
          <p:cNvSpPr/>
          <p:nvPr>
            <p:custDataLst>
              <p:tags r:id="rId90"/>
            </p:custDataLst>
          </p:nvPr>
        </p:nvSpPr>
        <p:spPr>
          <a:xfrm>
            <a:off x="528955" y="1407160"/>
            <a:ext cx="245110" cy="425450"/>
          </a:xfrm>
          <a:custGeom>
            <a:avLst/>
            <a:gdLst>
              <a:gd name="connsiteX0" fmla="*/ 2858 w 148589"/>
              <a:gd name="connsiteY0" fmla="*/ 0 h 180975"/>
              <a:gd name="connsiteX1" fmla="*/ 0 w 148589"/>
              <a:gd name="connsiteY1" fmla="*/ 9525 h 180975"/>
              <a:gd name="connsiteX2" fmla="*/ 24765 w 148589"/>
              <a:gd name="connsiteY2" fmla="*/ 100965 h 180975"/>
              <a:gd name="connsiteX3" fmla="*/ 128588 w 148589"/>
              <a:gd name="connsiteY3" fmla="*/ 180975 h 180975"/>
              <a:gd name="connsiteX4" fmla="*/ 148590 w 148589"/>
              <a:gd name="connsiteY4" fmla="*/ 167640 h 180975"/>
              <a:gd name="connsiteX5" fmla="*/ 122873 w 148589"/>
              <a:gd name="connsiteY5" fmla="*/ 59055 h 180975"/>
              <a:gd name="connsiteX6" fmla="*/ 2858 w 148589"/>
              <a:gd name="connsiteY6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89" h="180975">
                <a:moveTo>
                  <a:pt x="2858" y="0"/>
                </a:moveTo>
                <a:lnTo>
                  <a:pt x="0" y="9525"/>
                </a:lnTo>
                <a:cubicBezTo>
                  <a:pt x="0" y="9525"/>
                  <a:pt x="31433" y="60007"/>
                  <a:pt x="24765" y="100965"/>
                </a:cubicBezTo>
                <a:lnTo>
                  <a:pt x="128588" y="180975"/>
                </a:lnTo>
                <a:cubicBezTo>
                  <a:pt x="128588" y="180975"/>
                  <a:pt x="147638" y="175260"/>
                  <a:pt x="148590" y="167640"/>
                </a:cubicBezTo>
                <a:cubicBezTo>
                  <a:pt x="148590" y="160973"/>
                  <a:pt x="122873" y="59055"/>
                  <a:pt x="122873" y="59055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1" name="图形 132"/>
          <p:cNvSpPr/>
          <p:nvPr>
            <p:custDataLst>
              <p:tags r:id="rId91"/>
            </p:custDataLst>
          </p:nvPr>
        </p:nvSpPr>
        <p:spPr>
          <a:xfrm>
            <a:off x="528955" y="1407160"/>
            <a:ext cx="245110" cy="425450"/>
          </a:xfrm>
          <a:custGeom>
            <a:avLst/>
            <a:gdLst>
              <a:gd name="connsiteX0" fmla="*/ 2858 w 148589"/>
              <a:gd name="connsiteY0" fmla="*/ 0 h 180975"/>
              <a:gd name="connsiteX1" fmla="*/ 0 w 148589"/>
              <a:gd name="connsiteY1" fmla="*/ 9525 h 180975"/>
              <a:gd name="connsiteX2" fmla="*/ 24765 w 148589"/>
              <a:gd name="connsiteY2" fmla="*/ 100965 h 180975"/>
              <a:gd name="connsiteX3" fmla="*/ 128588 w 148589"/>
              <a:gd name="connsiteY3" fmla="*/ 180975 h 180975"/>
              <a:gd name="connsiteX4" fmla="*/ 148590 w 148589"/>
              <a:gd name="connsiteY4" fmla="*/ 167640 h 180975"/>
              <a:gd name="connsiteX5" fmla="*/ 122873 w 148589"/>
              <a:gd name="connsiteY5" fmla="*/ 59055 h 180975"/>
              <a:gd name="connsiteX6" fmla="*/ 2858 w 148589"/>
              <a:gd name="connsiteY6" fmla="*/ 0 h 18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8589" h="180975">
                <a:moveTo>
                  <a:pt x="2858" y="0"/>
                </a:moveTo>
                <a:lnTo>
                  <a:pt x="0" y="9525"/>
                </a:lnTo>
                <a:cubicBezTo>
                  <a:pt x="0" y="9525"/>
                  <a:pt x="31433" y="60007"/>
                  <a:pt x="24765" y="100965"/>
                </a:cubicBezTo>
                <a:lnTo>
                  <a:pt x="128588" y="180975"/>
                </a:lnTo>
                <a:cubicBezTo>
                  <a:pt x="128588" y="180975"/>
                  <a:pt x="147638" y="175260"/>
                  <a:pt x="148590" y="167640"/>
                </a:cubicBezTo>
                <a:cubicBezTo>
                  <a:pt x="148590" y="160973"/>
                  <a:pt x="122873" y="59055"/>
                  <a:pt x="122873" y="59055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2" name="图形 132"/>
          <p:cNvSpPr/>
          <p:nvPr>
            <p:custDataLst>
              <p:tags r:id="rId92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3" name="图形 132"/>
          <p:cNvSpPr/>
          <p:nvPr>
            <p:custDataLst>
              <p:tags r:id="rId93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4" name="图形 132"/>
          <p:cNvSpPr/>
          <p:nvPr>
            <p:custDataLst>
              <p:tags r:id="rId94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5" name="图形 132"/>
          <p:cNvSpPr/>
          <p:nvPr>
            <p:custDataLst>
              <p:tags r:id="rId95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6" name="图形 132"/>
          <p:cNvSpPr/>
          <p:nvPr>
            <p:custDataLst>
              <p:tags r:id="rId96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7" name="图形 132"/>
          <p:cNvSpPr/>
          <p:nvPr>
            <p:custDataLst>
              <p:tags r:id="rId97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8" name="图形 132"/>
          <p:cNvSpPr/>
          <p:nvPr>
            <p:custDataLst>
              <p:tags r:id="rId98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9" name="图形 132"/>
          <p:cNvSpPr/>
          <p:nvPr>
            <p:custDataLst>
              <p:tags r:id="rId99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0" name="图形 132"/>
          <p:cNvSpPr/>
          <p:nvPr>
            <p:custDataLst>
              <p:tags r:id="rId100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1" name="图形 132"/>
          <p:cNvSpPr/>
          <p:nvPr>
            <p:custDataLst>
              <p:tags r:id="rId101"/>
            </p:custDataLst>
          </p:nvPr>
        </p:nvSpPr>
        <p:spPr>
          <a:xfrm>
            <a:off x="690880" y="1279525"/>
            <a:ext cx="789940" cy="548640"/>
          </a:xfrm>
          <a:custGeom>
            <a:avLst/>
            <a:gdLst>
              <a:gd name="connsiteX0" fmla="*/ 0 w 479109"/>
              <a:gd name="connsiteY0" fmla="*/ 112395 h 233362"/>
              <a:gd name="connsiteX1" fmla="*/ 2857 w 479109"/>
              <a:gd name="connsiteY1" fmla="*/ 136208 h 233362"/>
              <a:gd name="connsiteX2" fmla="*/ 30480 w 479109"/>
              <a:gd name="connsiteY2" fmla="*/ 233363 h 233362"/>
              <a:gd name="connsiteX3" fmla="*/ 479108 w 479109"/>
              <a:gd name="connsiteY3" fmla="*/ 100013 h 233362"/>
              <a:gd name="connsiteX4" fmla="*/ 443865 w 479109"/>
              <a:gd name="connsiteY4" fmla="*/ 0 h 233362"/>
              <a:gd name="connsiteX5" fmla="*/ 0 w 479109"/>
              <a:gd name="connsiteY5" fmla="*/ 112395 h 233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109" h="233362">
                <a:moveTo>
                  <a:pt x="0" y="112395"/>
                </a:moveTo>
                <a:lnTo>
                  <a:pt x="2857" y="136208"/>
                </a:lnTo>
                <a:cubicBezTo>
                  <a:pt x="2857" y="136208"/>
                  <a:pt x="32385" y="164783"/>
                  <a:pt x="30480" y="233363"/>
                </a:cubicBezTo>
                <a:lnTo>
                  <a:pt x="479108" y="100013"/>
                </a:lnTo>
                <a:cubicBezTo>
                  <a:pt x="479108" y="100013"/>
                  <a:pt x="480060" y="30480"/>
                  <a:pt x="443865" y="0"/>
                </a:cubicBezTo>
                <a:lnTo>
                  <a:pt x="0" y="112395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2" name="图形 132"/>
          <p:cNvSpPr/>
          <p:nvPr>
            <p:custDataLst>
              <p:tags r:id="rId102"/>
            </p:custDataLst>
          </p:nvPr>
        </p:nvSpPr>
        <p:spPr>
          <a:xfrm>
            <a:off x="523875" y="1178560"/>
            <a:ext cx="914400" cy="421005"/>
          </a:xfrm>
          <a:custGeom>
            <a:avLst/>
            <a:gdLst>
              <a:gd name="connsiteX0" fmla="*/ 554729 w 554728"/>
              <a:gd name="connsiteY0" fmla="*/ 49530 h 179069"/>
              <a:gd name="connsiteX1" fmla="*/ 104196 w 554728"/>
              <a:gd name="connsiteY1" fmla="*/ 179070 h 179069"/>
              <a:gd name="connsiteX2" fmla="*/ 5136 w 554728"/>
              <a:gd name="connsiteY2" fmla="*/ 108585 h 179069"/>
              <a:gd name="connsiteX3" fmla="*/ 2279 w 554728"/>
              <a:gd name="connsiteY3" fmla="*/ 103823 h 179069"/>
              <a:gd name="connsiteX4" fmla="*/ 374 w 554728"/>
              <a:gd name="connsiteY4" fmla="*/ 97155 h 179069"/>
              <a:gd name="connsiteX5" fmla="*/ 2279 w 554728"/>
              <a:gd name="connsiteY5" fmla="*/ 92393 h 179069"/>
              <a:gd name="connsiteX6" fmla="*/ 345179 w 554728"/>
              <a:gd name="connsiteY6" fmla="*/ 0 h 179069"/>
              <a:gd name="connsiteX7" fmla="*/ 550919 w 554728"/>
              <a:gd name="connsiteY7" fmla="*/ 35243 h 179069"/>
              <a:gd name="connsiteX8" fmla="*/ 554729 w 554728"/>
              <a:gd name="connsiteY8" fmla="*/ 49530 h 179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4728" h="179069">
                <a:moveTo>
                  <a:pt x="554729" y="49530"/>
                </a:moveTo>
                <a:lnTo>
                  <a:pt x="104196" y="179070"/>
                </a:lnTo>
                <a:lnTo>
                  <a:pt x="5136" y="108585"/>
                </a:lnTo>
                <a:cubicBezTo>
                  <a:pt x="4184" y="107632"/>
                  <a:pt x="2279" y="105728"/>
                  <a:pt x="2279" y="103823"/>
                </a:cubicBezTo>
                <a:lnTo>
                  <a:pt x="374" y="97155"/>
                </a:lnTo>
                <a:cubicBezTo>
                  <a:pt x="-579" y="95250"/>
                  <a:pt x="374" y="93345"/>
                  <a:pt x="2279" y="92393"/>
                </a:cubicBezTo>
                <a:lnTo>
                  <a:pt x="345179" y="0"/>
                </a:lnTo>
                <a:lnTo>
                  <a:pt x="550919" y="35243"/>
                </a:lnTo>
                <a:lnTo>
                  <a:pt x="554729" y="49530"/>
                </a:ln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3" name="图形 132"/>
          <p:cNvSpPr/>
          <p:nvPr>
            <p:custDataLst>
              <p:tags r:id="rId103"/>
            </p:custDataLst>
          </p:nvPr>
        </p:nvSpPr>
        <p:spPr>
          <a:xfrm>
            <a:off x="523875" y="1180465"/>
            <a:ext cx="914400" cy="421005"/>
          </a:xfrm>
          <a:custGeom>
            <a:avLst/>
            <a:gdLst>
              <a:gd name="connsiteX0" fmla="*/ 374 w 554728"/>
              <a:gd name="connsiteY0" fmla="*/ 97155 h 179070"/>
              <a:gd name="connsiteX1" fmla="*/ 2279 w 554728"/>
              <a:gd name="connsiteY1" fmla="*/ 103823 h 179070"/>
              <a:gd name="connsiteX2" fmla="*/ 5136 w 554728"/>
              <a:gd name="connsiteY2" fmla="*/ 108585 h 179070"/>
              <a:gd name="connsiteX3" fmla="*/ 104196 w 554728"/>
              <a:gd name="connsiteY3" fmla="*/ 179070 h 179070"/>
              <a:gd name="connsiteX4" fmla="*/ 554729 w 554728"/>
              <a:gd name="connsiteY4" fmla="*/ 48578 h 179070"/>
              <a:gd name="connsiteX5" fmla="*/ 550919 w 554728"/>
              <a:gd name="connsiteY5" fmla="*/ 35243 h 179070"/>
              <a:gd name="connsiteX6" fmla="*/ 345179 w 554728"/>
              <a:gd name="connsiteY6" fmla="*/ 0 h 179070"/>
              <a:gd name="connsiteX7" fmla="*/ 61334 w 554728"/>
              <a:gd name="connsiteY7" fmla="*/ 77153 h 179070"/>
              <a:gd name="connsiteX8" fmla="*/ 2279 w 554728"/>
              <a:gd name="connsiteY8" fmla="*/ 93345 h 179070"/>
              <a:gd name="connsiteX9" fmla="*/ 374 w 554728"/>
              <a:gd name="connsiteY9" fmla="*/ 97155 h 179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4728" h="179070">
                <a:moveTo>
                  <a:pt x="374" y="97155"/>
                </a:moveTo>
                <a:lnTo>
                  <a:pt x="2279" y="103823"/>
                </a:lnTo>
                <a:cubicBezTo>
                  <a:pt x="3231" y="105728"/>
                  <a:pt x="4184" y="107633"/>
                  <a:pt x="5136" y="108585"/>
                </a:cubicBezTo>
                <a:lnTo>
                  <a:pt x="104196" y="179070"/>
                </a:lnTo>
                <a:lnTo>
                  <a:pt x="554729" y="48578"/>
                </a:lnTo>
                <a:lnTo>
                  <a:pt x="550919" y="35243"/>
                </a:lnTo>
                <a:lnTo>
                  <a:pt x="345179" y="0"/>
                </a:lnTo>
                <a:lnTo>
                  <a:pt x="61334" y="77153"/>
                </a:lnTo>
                <a:lnTo>
                  <a:pt x="2279" y="93345"/>
                </a:lnTo>
                <a:cubicBezTo>
                  <a:pt x="374" y="93345"/>
                  <a:pt x="-579" y="95250"/>
                  <a:pt x="374" y="97155"/>
                </a:cubicBez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4" name="图形 132"/>
          <p:cNvSpPr/>
          <p:nvPr>
            <p:custDataLst>
              <p:tags r:id="rId104"/>
            </p:custDataLst>
          </p:nvPr>
        </p:nvSpPr>
        <p:spPr>
          <a:xfrm>
            <a:off x="523875" y="1362075"/>
            <a:ext cx="172085" cy="239395"/>
          </a:xfrm>
          <a:custGeom>
            <a:avLst/>
            <a:gdLst>
              <a:gd name="connsiteX0" fmla="*/ 374 w 104196"/>
              <a:gd name="connsiteY0" fmla="*/ 20002 h 101917"/>
              <a:gd name="connsiteX1" fmla="*/ 2279 w 104196"/>
              <a:gd name="connsiteY1" fmla="*/ 26670 h 101917"/>
              <a:gd name="connsiteX2" fmla="*/ 5136 w 104196"/>
              <a:gd name="connsiteY2" fmla="*/ 31432 h 101917"/>
              <a:gd name="connsiteX3" fmla="*/ 104196 w 104196"/>
              <a:gd name="connsiteY3" fmla="*/ 101918 h 101917"/>
              <a:gd name="connsiteX4" fmla="*/ 102291 w 104196"/>
              <a:gd name="connsiteY4" fmla="*/ 92393 h 101917"/>
              <a:gd name="connsiteX5" fmla="*/ 99434 w 104196"/>
              <a:gd name="connsiteY5" fmla="*/ 64770 h 101917"/>
              <a:gd name="connsiteX6" fmla="*/ 61334 w 104196"/>
              <a:gd name="connsiteY6" fmla="*/ 0 h 101917"/>
              <a:gd name="connsiteX7" fmla="*/ 2279 w 104196"/>
              <a:gd name="connsiteY7" fmla="*/ 16193 h 101917"/>
              <a:gd name="connsiteX8" fmla="*/ 374 w 104196"/>
              <a:gd name="connsiteY8" fmla="*/ 20002 h 101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196" h="101917">
                <a:moveTo>
                  <a:pt x="374" y="20002"/>
                </a:moveTo>
                <a:lnTo>
                  <a:pt x="2279" y="26670"/>
                </a:lnTo>
                <a:cubicBezTo>
                  <a:pt x="3231" y="28575"/>
                  <a:pt x="4184" y="30480"/>
                  <a:pt x="5136" y="31432"/>
                </a:cubicBezTo>
                <a:lnTo>
                  <a:pt x="104196" y="101918"/>
                </a:lnTo>
                <a:lnTo>
                  <a:pt x="102291" y="92393"/>
                </a:lnTo>
                <a:lnTo>
                  <a:pt x="99434" y="64770"/>
                </a:lnTo>
                <a:lnTo>
                  <a:pt x="61334" y="0"/>
                </a:lnTo>
                <a:lnTo>
                  <a:pt x="2279" y="16193"/>
                </a:lnTo>
                <a:cubicBezTo>
                  <a:pt x="374" y="16193"/>
                  <a:pt x="-579" y="18098"/>
                  <a:pt x="374" y="20002"/>
                </a:cubicBez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5" name="图形 132"/>
          <p:cNvSpPr/>
          <p:nvPr>
            <p:custDataLst>
              <p:tags r:id="rId105"/>
            </p:custDataLst>
          </p:nvPr>
        </p:nvSpPr>
        <p:spPr>
          <a:xfrm>
            <a:off x="525145" y="1149350"/>
            <a:ext cx="906780" cy="427990"/>
          </a:xfrm>
          <a:custGeom>
            <a:avLst/>
            <a:gdLst>
              <a:gd name="connsiteX0" fmla="*/ 549968 w 549967"/>
              <a:gd name="connsiteY0" fmla="*/ 48578 h 181927"/>
              <a:gd name="connsiteX1" fmla="*/ 101340 w 549967"/>
              <a:gd name="connsiteY1" fmla="*/ 181927 h 181927"/>
              <a:gd name="connsiteX2" fmla="*/ 1328 w 549967"/>
              <a:gd name="connsiteY2" fmla="*/ 112395 h 181927"/>
              <a:gd name="connsiteX3" fmla="*/ 2280 w 549967"/>
              <a:gd name="connsiteY3" fmla="*/ 105727 h 181927"/>
              <a:gd name="connsiteX4" fmla="*/ 328988 w 549967"/>
              <a:gd name="connsiteY4" fmla="*/ 3810 h 181927"/>
              <a:gd name="connsiteX5" fmla="*/ 341370 w 549967"/>
              <a:gd name="connsiteY5" fmla="*/ 0 h 181927"/>
              <a:gd name="connsiteX6" fmla="*/ 549968 w 549967"/>
              <a:gd name="connsiteY6" fmla="*/ 48578 h 18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67" h="181927">
                <a:moveTo>
                  <a:pt x="549968" y="48578"/>
                </a:moveTo>
                <a:lnTo>
                  <a:pt x="101340" y="181927"/>
                </a:lnTo>
                <a:lnTo>
                  <a:pt x="1328" y="112395"/>
                </a:lnTo>
                <a:cubicBezTo>
                  <a:pt x="-577" y="110490"/>
                  <a:pt x="-577" y="106680"/>
                  <a:pt x="2280" y="105727"/>
                </a:cubicBezTo>
                <a:lnTo>
                  <a:pt x="328988" y="3810"/>
                </a:lnTo>
                <a:lnTo>
                  <a:pt x="341370" y="0"/>
                </a:lnTo>
                <a:lnTo>
                  <a:pt x="549968" y="48578"/>
                </a:lnTo>
                <a:close/>
              </a:path>
            </a:pathLst>
          </a:custGeom>
          <a:solidFill>
            <a:srgbClr val="FFB27A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6" name="图形 132"/>
          <p:cNvSpPr/>
          <p:nvPr>
            <p:custDataLst>
              <p:tags r:id="rId106"/>
            </p:custDataLst>
          </p:nvPr>
        </p:nvSpPr>
        <p:spPr>
          <a:xfrm>
            <a:off x="525145" y="1149350"/>
            <a:ext cx="906780" cy="427990"/>
          </a:xfrm>
          <a:custGeom>
            <a:avLst/>
            <a:gdLst>
              <a:gd name="connsiteX0" fmla="*/ 549968 w 549967"/>
              <a:gd name="connsiteY0" fmla="*/ 48578 h 181927"/>
              <a:gd name="connsiteX1" fmla="*/ 101340 w 549967"/>
              <a:gd name="connsiteY1" fmla="*/ 181927 h 181927"/>
              <a:gd name="connsiteX2" fmla="*/ 1328 w 549967"/>
              <a:gd name="connsiteY2" fmla="*/ 112395 h 181927"/>
              <a:gd name="connsiteX3" fmla="*/ 2280 w 549967"/>
              <a:gd name="connsiteY3" fmla="*/ 105727 h 181927"/>
              <a:gd name="connsiteX4" fmla="*/ 328988 w 549967"/>
              <a:gd name="connsiteY4" fmla="*/ 3810 h 181927"/>
              <a:gd name="connsiteX5" fmla="*/ 341370 w 549967"/>
              <a:gd name="connsiteY5" fmla="*/ 0 h 181927"/>
              <a:gd name="connsiteX6" fmla="*/ 549968 w 549967"/>
              <a:gd name="connsiteY6" fmla="*/ 48578 h 18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9967" h="181927">
                <a:moveTo>
                  <a:pt x="549968" y="48578"/>
                </a:moveTo>
                <a:lnTo>
                  <a:pt x="101340" y="181927"/>
                </a:lnTo>
                <a:lnTo>
                  <a:pt x="1328" y="112395"/>
                </a:lnTo>
                <a:cubicBezTo>
                  <a:pt x="-577" y="110490"/>
                  <a:pt x="-577" y="106680"/>
                  <a:pt x="2280" y="105727"/>
                </a:cubicBezTo>
                <a:lnTo>
                  <a:pt x="328988" y="3810"/>
                </a:lnTo>
                <a:lnTo>
                  <a:pt x="341370" y="0"/>
                </a:lnTo>
                <a:lnTo>
                  <a:pt x="549968" y="48578"/>
                </a:ln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7" name="图形 132"/>
          <p:cNvSpPr/>
          <p:nvPr>
            <p:custDataLst>
              <p:tags r:id="rId107"/>
            </p:custDataLst>
          </p:nvPr>
        </p:nvSpPr>
        <p:spPr>
          <a:xfrm>
            <a:off x="523875" y="1149350"/>
            <a:ext cx="908050" cy="427990"/>
          </a:xfrm>
          <a:custGeom>
            <a:avLst/>
            <a:gdLst>
              <a:gd name="connsiteX0" fmla="*/ 2143 w 550783"/>
              <a:gd name="connsiteY0" fmla="*/ 112395 h 181927"/>
              <a:gd name="connsiteX1" fmla="*/ 13573 w 550783"/>
              <a:gd name="connsiteY1" fmla="*/ 120968 h 181927"/>
              <a:gd name="connsiteX2" fmla="*/ 102156 w 550783"/>
              <a:gd name="connsiteY2" fmla="*/ 181927 h 181927"/>
              <a:gd name="connsiteX3" fmla="*/ 550783 w 550783"/>
              <a:gd name="connsiteY3" fmla="*/ 48578 h 181927"/>
              <a:gd name="connsiteX4" fmla="*/ 452676 w 550783"/>
              <a:gd name="connsiteY4" fmla="*/ 25718 h 181927"/>
              <a:gd name="connsiteX5" fmla="*/ 341233 w 550783"/>
              <a:gd name="connsiteY5" fmla="*/ 0 h 181927"/>
              <a:gd name="connsiteX6" fmla="*/ 328851 w 550783"/>
              <a:gd name="connsiteY6" fmla="*/ 3810 h 181927"/>
              <a:gd name="connsiteX7" fmla="*/ 2143 w 550783"/>
              <a:gd name="connsiteY7" fmla="*/ 105727 h 181927"/>
              <a:gd name="connsiteX8" fmla="*/ 2143 w 550783"/>
              <a:gd name="connsiteY8" fmla="*/ 112395 h 18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0783" h="181927">
                <a:moveTo>
                  <a:pt x="2143" y="112395"/>
                </a:moveTo>
                <a:lnTo>
                  <a:pt x="13573" y="120968"/>
                </a:lnTo>
                <a:lnTo>
                  <a:pt x="102156" y="181927"/>
                </a:lnTo>
                <a:lnTo>
                  <a:pt x="550783" y="48578"/>
                </a:lnTo>
                <a:lnTo>
                  <a:pt x="452676" y="25718"/>
                </a:lnTo>
                <a:lnTo>
                  <a:pt x="341233" y="0"/>
                </a:lnTo>
                <a:lnTo>
                  <a:pt x="328851" y="3810"/>
                </a:lnTo>
                <a:lnTo>
                  <a:pt x="2143" y="105727"/>
                </a:lnTo>
                <a:cubicBezTo>
                  <a:pt x="-714" y="106680"/>
                  <a:pt x="-714" y="110490"/>
                  <a:pt x="2143" y="112395"/>
                </a:cubicBez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8" name="图形 132"/>
          <p:cNvSpPr/>
          <p:nvPr>
            <p:custDataLst>
              <p:tags r:id="rId108"/>
            </p:custDataLst>
          </p:nvPr>
        </p:nvSpPr>
        <p:spPr>
          <a:xfrm>
            <a:off x="1407160" y="1263650"/>
            <a:ext cx="88265" cy="288925"/>
          </a:xfrm>
          <a:custGeom>
            <a:avLst/>
            <a:gdLst>
              <a:gd name="connsiteX0" fmla="*/ 15240 w 53584"/>
              <a:gd name="connsiteY0" fmla="*/ 0 h 122872"/>
              <a:gd name="connsiteX1" fmla="*/ 53340 w 53584"/>
              <a:gd name="connsiteY1" fmla="*/ 113348 h 122872"/>
              <a:gd name="connsiteX2" fmla="*/ 48577 w 53584"/>
              <a:gd name="connsiteY2" fmla="*/ 119062 h 122872"/>
              <a:gd name="connsiteX3" fmla="*/ 37148 w 53584"/>
              <a:gd name="connsiteY3" fmla="*/ 122873 h 122872"/>
              <a:gd name="connsiteX4" fmla="*/ 35243 w 53584"/>
              <a:gd name="connsiteY4" fmla="*/ 68580 h 122872"/>
              <a:gd name="connsiteX5" fmla="*/ 0 w 53584"/>
              <a:gd name="connsiteY5" fmla="*/ 4763 h 122872"/>
              <a:gd name="connsiteX6" fmla="*/ 15240 w 53584"/>
              <a:gd name="connsiteY6" fmla="*/ 0 h 122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84" h="122872">
                <a:moveTo>
                  <a:pt x="15240" y="0"/>
                </a:moveTo>
                <a:cubicBezTo>
                  <a:pt x="15240" y="0"/>
                  <a:pt x="57150" y="47625"/>
                  <a:pt x="53340" y="113348"/>
                </a:cubicBezTo>
                <a:cubicBezTo>
                  <a:pt x="53340" y="116205"/>
                  <a:pt x="51435" y="119062"/>
                  <a:pt x="48577" y="119062"/>
                </a:cubicBezTo>
                <a:lnTo>
                  <a:pt x="37148" y="122873"/>
                </a:lnTo>
                <a:cubicBezTo>
                  <a:pt x="37148" y="122873"/>
                  <a:pt x="45720" y="104775"/>
                  <a:pt x="35243" y="68580"/>
                </a:cubicBezTo>
                <a:cubicBezTo>
                  <a:pt x="24765" y="32385"/>
                  <a:pt x="11430" y="10478"/>
                  <a:pt x="0" y="4763"/>
                </a:cubicBezTo>
                <a:lnTo>
                  <a:pt x="15240" y="0"/>
                </a:ln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9" name="图形 132"/>
          <p:cNvSpPr/>
          <p:nvPr>
            <p:custDataLst>
              <p:tags r:id="rId109"/>
            </p:custDataLst>
          </p:nvPr>
        </p:nvSpPr>
        <p:spPr>
          <a:xfrm>
            <a:off x="1407160" y="1263650"/>
            <a:ext cx="88265" cy="288925"/>
          </a:xfrm>
          <a:custGeom>
            <a:avLst/>
            <a:gdLst>
              <a:gd name="connsiteX0" fmla="*/ 15240 w 53584"/>
              <a:gd name="connsiteY0" fmla="*/ 0 h 122872"/>
              <a:gd name="connsiteX1" fmla="*/ 53340 w 53584"/>
              <a:gd name="connsiteY1" fmla="*/ 113348 h 122872"/>
              <a:gd name="connsiteX2" fmla="*/ 48577 w 53584"/>
              <a:gd name="connsiteY2" fmla="*/ 119062 h 122872"/>
              <a:gd name="connsiteX3" fmla="*/ 37148 w 53584"/>
              <a:gd name="connsiteY3" fmla="*/ 122873 h 122872"/>
              <a:gd name="connsiteX4" fmla="*/ 35243 w 53584"/>
              <a:gd name="connsiteY4" fmla="*/ 68580 h 122872"/>
              <a:gd name="connsiteX5" fmla="*/ 0 w 53584"/>
              <a:gd name="connsiteY5" fmla="*/ 4763 h 122872"/>
              <a:gd name="connsiteX6" fmla="*/ 15240 w 53584"/>
              <a:gd name="connsiteY6" fmla="*/ 0 h 122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584" h="122872">
                <a:moveTo>
                  <a:pt x="15240" y="0"/>
                </a:moveTo>
                <a:cubicBezTo>
                  <a:pt x="15240" y="0"/>
                  <a:pt x="57150" y="47625"/>
                  <a:pt x="53340" y="113348"/>
                </a:cubicBezTo>
                <a:cubicBezTo>
                  <a:pt x="53340" y="116205"/>
                  <a:pt x="51435" y="119062"/>
                  <a:pt x="48577" y="119062"/>
                </a:cubicBezTo>
                <a:lnTo>
                  <a:pt x="37148" y="122873"/>
                </a:lnTo>
                <a:cubicBezTo>
                  <a:pt x="37148" y="122873"/>
                  <a:pt x="45720" y="104775"/>
                  <a:pt x="35243" y="68580"/>
                </a:cubicBezTo>
                <a:cubicBezTo>
                  <a:pt x="24765" y="32385"/>
                  <a:pt x="11430" y="10478"/>
                  <a:pt x="0" y="4763"/>
                </a:cubicBezTo>
                <a:lnTo>
                  <a:pt x="15240" y="0"/>
                </a:ln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0" name="图形 132"/>
          <p:cNvSpPr/>
          <p:nvPr>
            <p:custDataLst>
              <p:tags r:id="rId110"/>
            </p:custDataLst>
          </p:nvPr>
        </p:nvSpPr>
        <p:spPr>
          <a:xfrm>
            <a:off x="1066165" y="1149350"/>
            <a:ext cx="365760" cy="125730"/>
          </a:xfrm>
          <a:custGeom>
            <a:avLst/>
            <a:gdLst>
              <a:gd name="connsiteX0" fmla="*/ 12382 w 221932"/>
              <a:gd name="connsiteY0" fmla="*/ 0 h 53340"/>
              <a:gd name="connsiteX1" fmla="*/ 221932 w 221932"/>
              <a:gd name="connsiteY1" fmla="*/ 48578 h 53340"/>
              <a:gd name="connsiteX2" fmla="*/ 205740 w 221932"/>
              <a:gd name="connsiteY2" fmla="*/ 53340 h 53340"/>
              <a:gd name="connsiteX3" fmla="*/ 0 w 221932"/>
              <a:gd name="connsiteY3" fmla="*/ 381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932" h="53340">
                <a:moveTo>
                  <a:pt x="12382" y="0"/>
                </a:moveTo>
                <a:lnTo>
                  <a:pt x="221932" y="48578"/>
                </a:lnTo>
                <a:lnTo>
                  <a:pt x="205740" y="53340"/>
                </a:lnTo>
                <a:lnTo>
                  <a:pt x="0" y="3810"/>
                </a:ln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1" name="图形 132"/>
          <p:cNvSpPr/>
          <p:nvPr>
            <p:custDataLst>
              <p:tags r:id="rId111"/>
            </p:custDataLst>
          </p:nvPr>
        </p:nvSpPr>
        <p:spPr>
          <a:xfrm>
            <a:off x="1066165" y="1149350"/>
            <a:ext cx="365760" cy="125730"/>
          </a:xfrm>
          <a:custGeom>
            <a:avLst/>
            <a:gdLst>
              <a:gd name="connsiteX0" fmla="*/ 12382 w 221932"/>
              <a:gd name="connsiteY0" fmla="*/ 0 h 53340"/>
              <a:gd name="connsiteX1" fmla="*/ 221932 w 221932"/>
              <a:gd name="connsiteY1" fmla="*/ 48578 h 53340"/>
              <a:gd name="connsiteX2" fmla="*/ 205740 w 221932"/>
              <a:gd name="connsiteY2" fmla="*/ 53340 h 53340"/>
              <a:gd name="connsiteX3" fmla="*/ 0 w 221932"/>
              <a:gd name="connsiteY3" fmla="*/ 3810 h 5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1932" h="53340">
                <a:moveTo>
                  <a:pt x="12382" y="0"/>
                </a:moveTo>
                <a:lnTo>
                  <a:pt x="221932" y="48578"/>
                </a:lnTo>
                <a:lnTo>
                  <a:pt x="205740" y="53340"/>
                </a:lnTo>
                <a:lnTo>
                  <a:pt x="0" y="3810"/>
                </a:lnTo>
                <a:close/>
              </a:path>
            </a:pathLst>
          </a:custGeom>
          <a:solidFill>
            <a:srgbClr val="FFA845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3" name="图形 132"/>
          <p:cNvSpPr/>
          <p:nvPr>
            <p:custDataLst>
              <p:tags r:id="rId112"/>
            </p:custDataLst>
          </p:nvPr>
        </p:nvSpPr>
        <p:spPr>
          <a:xfrm>
            <a:off x="536575" y="1012825"/>
            <a:ext cx="819150" cy="627380"/>
          </a:xfrm>
          <a:custGeom>
            <a:avLst/>
            <a:gdLst>
              <a:gd name="connsiteX0" fmla="*/ 3810 w 496966"/>
              <a:gd name="connsiteY0" fmla="*/ 266700 h 266700"/>
              <a:gd name="connsiteX1" fmla="*/ 455295 w 496966"/>
              <a:gd name="connsiteY1" fmla="*/ 132398 h 266700"/>
              <a:gd name="connsiteX2" fmla="*/ 496253 w 496966"/>
              <a:gd name="connsiteY2" fmla="*/ 17145 h 266700"/>
              <a:gd name="connsiteX3" fmla="*/ 496253 w 496966"/>
              <a:gd name="connsiteY3" fmla="*/ 8572 h 266700"/>
              <a:gd name="connsiteX4" fmla="*/ 493395 w 496966"/>
              <a:gd name="connsiteY4" fmla="*/ 0 h 266700"/>
              <a:gd name="connsiteX5" fmla="*/ 154305 w 496966"/>
              <a:gd name="connsiteY5" fmla="*/ 112395 h 266700"/>
              <a:gd name="connsiteX6" fmla="*/ 0 w 496966"/>
              <a:gd name="connsiteY6" fmla="*/ 253365 h 266700"/>
              <a:gd name="connsiteX7" fmla="*/ 3810 w 496966"/>
              <a:gd name="connsiteY7" fmla="*/ 266700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6966" h="266700">
                <a:moveTo>
                  <a:pt x="3810" y="266700"/>
                </a:moveTo>
                <a:lnTo>
                  <a:pt x="455295" y="132398"/>
                </a:lnTo>
                <a:lnTo>
                  <a:pt x="496253" y="17145"/>
                </a:lnTo>
                <a:cubicBezTo>
                  <a:pt x="497205" y="14288"/>
                  <a:pt x="497205" y="11430"/>
                  <a:pt x="496253" y="8572"/>
                </a:cubicBezTo>
                <a:lnTo>
                  <a:pt x="493395" y="0"/>
                </a:lnTo>
                <a:lnTo>
                  <a:pt x="154305" y="112395"/>
                </a:lnTo>
                <a:lnTo>
                  <a:pt x="0" y="253365"/>
                </a:lnTo>
                <a:lnTo>
                  <a:pt x="3810" y="26670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4" name="图形 132"/>
          <p:cNvSpPr/>
          <p:nvPr>
            <p:custDataLst>
              <p:tags r:id="rId113"/>
            </p:custDataLst>
          </p:nvPr>
        </p:nvSpPr>
        <p:spPr>
          <a:xfrm>
            <a:off x="536575" y="1014730"/>
            <a:ext cx="821055" cy="624840"/>
          </a:xfrm>
          <a:custGeom>
            <a:avLst/>
            <a:gdLst>
              <a:gd name="connsiteX0" fmla="*/ 494348 w 497919"/>
              <a:gd name="connsiteY0" fmla="*/ 0 h 265747"/>
              <a:gd name="connsiteX1" fmla="*/ 497205 w 497919"/>
              <a:gd name="connsiteY1" fmla="*/ 8572 h 265747"/>
              <a:gd name="connsiteX2" fmla="*/ 497205 w 497919"/>
              <a:gd name="connsiteY2" fmla="*/ 17145 h 265747"/>
              <a:gd name="connsiteX3" fmla="*/ 456248 w 497919"/>
              <a:gd name="connsiteY3" fmla="*/ 132398 h 265747"/>
              <a:gd name="connsiteX4" fmla="*/ 3810 w 497919"/>
              <a:gd name="connsiteY4" fmla="*/ 265748 h 265747"/>
              <a:gd name="connsiteX5" fmla="*/ 0 w 497919"/>
              <a:gd name="connsiteY5" fmla="*/ 252413 h 265747"/>
              <a:gd name="connsiteX6" fmla="*/ 154305 w 497919"/>
              <a:gd name="connsiteY6" fmla="*/ 111443 h 265747"/>
              <a:gd name="connsiteX7" fmla="*/ 482918 w 497919"/>
              <a:gd name="connsiteY7" fmla="*/ 2857 h 265747"/>
              <a:gd name="connsiteX8" fmla="*/ 494348 w 497919"/>
              <a:gd name="connsiteY8" fmla="*/ 0 h 265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7919" h="265747">
                <a:moveTo>
                  <a:pt x="494348" y="0"/>
                </a:moveTo>
                <a:lnTo>
                  <a:pt x="497205" y="8572"/>
                </a:lnTo>
                <a:cubicBezTo>
                  <a:pt x="498158" y="11430"/>
                  <a:pt x="498158" y="14288"/>
                  <a:pt x="497205" y="17145"/>
                </a:cubicBezTo>
                <a:lnTo>
                  <a:pt x="456248" y="132398"/>
                </a:lnTo>
                <a:lnTo>
                  <a:pt x="3810" y="265748"/>
                </a:lnTo>
                <a:lnTo>
                  <a:pt x="0" y="252413"/>
                </a:lnTo>
                <a:lnTo>
                  <a:pt x="154305" y="111443"/>
                </a:lnTo>
                <a:lnTo>
                  <a:pt x="482918" y="2857"/>
                </a:lnTo>
                <a:lnTo>
                  <a:pt x="494348" y="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5" name="图形 132"/>
          <p:cNvSpPr/>
          <p:nvPr>
            <p:custDataLst>
              <p:tags r:id="rId114"/>
            </p:custDataLst>
          </p:nvPr>
        </p:nvSpPr>
        <p:spPr>
          <a:xfrm>
            <a:off x="1277620" y="1014730"/>
            <a:ext cx="80010" cy="311150"/>
          </a:xfrm>
          <a:custGeom>
            <a:avLst/>
            <a:gdLst>
              <a:gd name="connsiteX0" fmla="*/ 44767 w 48339"/>
              <a:gd name="connsiteY0" fmla="*/ 0 h 132397"/>
              <a:gd name="connsiteX1" fmla="*/ 47625 w 48339"/>
              <a:gd name="connsiteY1" fmla="*/ 8572 h 132397"/>
              <a:gd name="connsiteX2" fmla="*/ 47625 w 48339"/>
              <a:gd name="connsiteY2" fmla="*/ 17145 h 132397"/>
              <a:gd name="connsiteX3" fmla="*/ 6667 w 48339"/>
              <a:gd name="connsiteY3" fmla="*/ 132398 h 132397"/>
              <a:gd name="connsiteX4" fmla="*/ 952 w 48339"/>
              <a:gd name="connsiteY4" fmla="*/ 123825 h 132397"/>
              <a:gd name="connsiteX5" fmla="*/ 0 w 48339"/>
              <a:gd name="connsiteY5" fmla="*/ 108585 h 132397"/>
              <a:gd name="connsiteX6" fmla="*/ 33338 w 48339"/>
              <a:gd name="connsiteY6" fmla="*/ 4763 h 132397"/>
              <a:gd name="connsiteX7" fmla="*/ 44767 w 48339"/>
              <a:gd name="connsiteY7" fmla="*/ 0 h 132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39" h="132397">
                <a:moveTo>
                  <a:pt x="44767" y="0"/>
                </a:moveTo>
                <a:lnTo>
                  <a:pt x="47625" y="8572"/>
                </a:lnTo>
                <a:cubicBezTo>
                  <a:pt x="48577" y="11430"/>
                  <a:pt x="48577" y="14288"/>
                  <a:pt x="47625" y="17145"/>
                </a:cubicBezTo>
                <a:lnTo>
                  <a:pt x="6667" y="132398"/>
                </a:lnTo>
                <a:lnTo>
                  <a:pt x="952" y="123825"/>
                </a:lnTo>
                <a:lnTo>
                  <a:pt x="0" y="108585"/>
                </a:lnTo>
                <a:lnTo>
                  <a:pt x="33338" y="4763"/>
                </a:lnTo>
                <a:lnTo>
                  <a:pt x="44767" y="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6" name="图形 132"/>
          <p:cNvSpPr/>
          <p:nvPr>
            <p:custDataLst>
              <p:tags r:id="rId115"/>
            </p:custDataLst>
          </p:nvPr>
        </p:nvSpPr>
        <p:spPr>
          <a:xfrm>
            <a:off x="536575" y="1014730"/>
            <a:ext cx="815340" cy="593725"/>
          </a:xfrm>
          <a:custGeom>
            <a:avLst/>
            <a:gdLst>
              <a:gd name="connsiteX0" fmla="*/ 0 w 494347"/>
              <a:gd name="connsiteY0" fmla="*/ 252413 h 252412"/>
              <a:gd name="connsiteX1" fmla="*/ 449580 w 494347"/>
              <a:gd name="connsiteY1" fmla="*/ 122873 h 252412"/>
              <a:gd name="connsiteX2" fmla="*/ 494348 w 494347"/>
              <a:gd name="connsiteY2" fmla="*/ 0 h 252412"/>
              <a:gd name="connsiteX3" fmla="*/ 150495 w 494347"/>
              <a:gd name="connsiteY3" fmla="*/ 99060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347" h="252412">
                <a:moveTo>
                  <a:pt x="0" y="252413"/>
                </a:moveTo>
                <a:lnTo>
                  <a:pt x="449580" y="122873"/>
                </a:lnTo>
                <a:lnTo>
                  <a:pt x="494348" y="0"/>
                </a:lnTo>
                <a:lnTo>
                  <a:pt x="150495" y="99060"/>
                </a:lnTo>
                <a:close/>
              </a:path>
            </a:pathLst>
          </a:custGeom>
          <a:solidFill>
            <a:srgbClr val="A8E4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7" name="图形 132"/>
          <p:cNvSpPr/>
          <p:nvPr>
            <p:custDataLst>
              <p:tags r:id="rId116"/>
            </p:custDataLst>
          </p:nvPr>
        </p:nvSpPr>
        <p:spPr>
          <a:xfrm>
            <a:off x="1177290" y="788670"/>
            <a:ext cx="174625" cy="518795"/>
          </a:xfrm>
          <a:custGeom>
            <a:avLst/>
            <a:gdLst>
              <a:gd name="connsiteX0" fmla="*/ 69532 w 105727"/>
              <a:gd name="connsiteY0" fmla="*/ 0 h 220662"/>
              <a:gd name="connsiteX1" fmla="*/ 77152 w 105727"/>
              <a:gd name="connsiteY1" fmla="*/ 5715 h 220662"/>
              <a:gd name="connsiteX2" fmla="*/ 105727 w 105727"/>
              <a:gd name="connsiteY2" fmla="*/ 95250 h 220662"/>
              <a:gd name="connsiteX3" fmla="*/ 60960 w 105727"/>
              <a:gd name="connsiteY3" fmla="*/ 218123 h 220662"/>
              <a:gd name="connsiteX4" fmla="*/ 37148 w 105727"/>
              <a:gd name="connsiteY4" fmla="*/ 218123 h 220662"/>
              <a:gd name="connsiteX5" fmla="*/ 0 w 105727"/>
              <a:gd name="connsiteY5" fmla="*/ 113348 h 220662"/>
              <a:gd name="connsiteX6" fmla="*/ 69532 w 105727"/>
              <a:gd name="connsiteY6" fmla="*/ 0 h 22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" h="220662">
                <a:moveTo>
                  <a:pt x="69532" y="0"/>
                </a:moveTo>
                <a:lnTo>
                  <a:pt x="77152" y="5715"/>
                </a:lnTo>
                <a:cubicBezTo>
                  <a:pt x="77152" y="5715"/>
                  <a:pt x="78105" y="65723"/>
                  <a:pt x="105727" y="95250"/>
                </a:cubicBezTo>
                <a:lnTo>
                  <a:pt x="60960" y="218123"/>
                </a:lnTo>
                <a:cubicBezTo>
                  <a:pt x="60960" y="218123"/>
                  <a:pt x="40957" y="223838"/>
                  <a:pt x="37148" y="218123"/>
                </a:cubicBezTo>
                <a:cubicBezTo>
                  <a:pt x="33338" y="212408"/>
                  <a:pt x="0" y="113348"/>
                  <a:pt x="0" y="113348"/>
                </a:cubicBezTo>
                <a:lnTo>
                  <a:pt x="69532" y="0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8" name="图形 132"/>
          <p:cNvSpPr/>
          <p:nvPr>
            <p:custDataLst>
              <p:tags r:id="rId117"/>
            </p:custDataLst>
          </p:nvPr>
        </p:nvSpPr>
        <p:spPr>
          <a:xfrm>
            <a:off x="1177290" y="788670"/>
            <a:ext cx="174625" cy="518795"/>
          </a:xfrm>
          <a:custGeom>
            <a:avLst/>
            <a:gdLst>
              <a:gd name="connsiteX0" fmla="*/ 69532 w 105727"/>
              <a:gd name="connsiteY0" fmla="*/ 0 h 220662"/>
              <a:gd name="connsiteX1" fmla="*/ 77152 w 105727"/>
              <a:gd name="connsiteY1" fmla="*/ 5715 h 220662"/>
              <a:gd name="connsiteX2" fmla="*/ 105727 w 105727"/>
              <a:gd name="connsiteY2" fmla="*/ 95250 h 220662"/>
              <a:gd name="connsiteX3" fmla="*/ 60960 w 105727"/>
              <a:gd name="connsiteY3" fmla="*/ 218123 h 220662"/>
              <a:gd name="connsiteX4" fmla="*/ 37148 w 105727"/>
              <a:gd name="connsiteY4" fmla="*/ 218123 h 220662"/>
              <a:gd name="connsiteX5" fmla="*/ 0 w 105727"/>
              <a:gd name="connsiteY5" fmla="*/ 113348 h 220662"/>
              <a:gd name="connsiteX6" fmla="*/ 69532 w 105727"/>
              <a:gd name="connsiteY6" fmla="*/ 0 h 22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" h="220662">
                <a:moveTo>
                  <a:pt x="69532" y="0"/>
                </a:moveTo>
                <a:lnTo>
                  <a:pt x="77152" y="5715"/>
                </a:lnTo>
                <a:cubicBezTo>
                  <a:pt x="77152" y="5715"/>
                  <a:pt x="78105" y="65723"/>
                  <a:pt x="105727" y="95250"/>
                </a:cubicBezTo>
                <a:lnTo>
                  <a:pt x="60960" y="218123"/>
                </a:lnTo>
                <a:cubicBezTo>
                  <a:pt x="60960" y="218123"/>
                  <a:pt x="40957" y="223838"/>
                  <a:pt x="37148" y="218123"/>
                </a:cubicBezTo>
                <a:cubicBezTo>
                  <a:pt x="33338" y="212408"/>
                  <a:pt x="0" y="113348"/>
                  <a:pt x="0" y="113348"/>
                </a:cubicBezTo>
                <a:lnTo>
                  <a:pt x="69532" y="0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9" name="图形 132"/>
          <p:cNvSpPr/>
          <p:nvPr>
            <p:custDataLst>
              <p:tags r:id="rId118"/>
            </p:custDataLst>
          </p:nvPr>
        </p:nvSpPr>
        <p:spPr>
          <a:xfrm>
            <a:off x="1177290" y="788670"/>
            <a:ext cx="174625" cy="518795"/>
          </a:xfrm>
          <a:custGeom>
            <a:avLst/>
            <a:gdLst>
              <a:gd name="connsiteX0" fmla="*/ 69532 w 105727"/>
              <a:gd name="connsiteY0" fmla="*/ 0 h 220662"/>
              <a:gd name="connsiteX1" fmla="*/ 77152 w 105727"/>
              <a:gd name="connsiteY1" fmla="*/ 5715 h 220662"/>
              <a:gd name="connsiteX2" fmla="*/ 105727 w 105727"/>
              <a:gd name="connsiteY2" fmla="*/ 95250 h 220662"/>
              <a:gd name="connsiteX3" fmla="*/ 60960 w 105727"/>
              <a:gd name="connsiteY3" fmla="*/ 218123 h 220662"/>
              <a:gd name="connsiteX4" fmla="*/ 37148 w 105727"/>
              <a:gd name="connsiteY4" fmla="*/ 218123 h 220662"/>
              <a:gd name="connsiteX5" fmla="*/ 0 w 105727"/>
              <a:gd name="connsiteY5" fmla="*/ 113348 h 220662"/>
              <a:gd name="connsiteX6" fmla="*/ 69532 w 105727"/>
              <a:gd name="connsiteY6" fmla="*/ 0 h 22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" h="220662">
                <a:moveTo>
                  <a:pt x="69532" y="0"/>
                </a:moveTo>
                <a:lnTo>
                  <a:pt x="77152" y="5715"/>
                </a:lnTo>
                <a:cubicBezTo>
                  <a:pt x="77152" y="5715"/>
                  <a:pt x="78105" y="65723"/>
                  <a:pt x="105727" y="95250"/>
                </a:cubicBezTo>
                <a:lnTo>
                  <a:pt x="60960" y="218123"/>
                </a:lnTo>
                <a:cubicBezTo>
                  <a:pt x="60960" y="218123"/>
                  <a:pt x="40957" y="223838"/>
                  <a:pt x="37148" y="218123"/>
                </a:cubicBezTo>
                <a:cubicBezTo>
                  <a:pt x="33338" y="212408"/>
                  <a:pt x="0" y="113348"/>
                  <a:pt x="0" y="113348"/>
                </a:cubicBezTo>
                <a:lnTo>
                  <a:pt x="69532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0" name="图形 132"/>
          <p:cNvSpPr/>
          <p:nvPr>
            <p:custDataLst>
              <p:tags r:id="rId119"/>
            </p:custDataLst>
          </p:nvPr>
        </p:nvSpPr>
        <p:spPr>
          <a:xfrm>
            <a:off x="1177290" y="788670"/>
            <a:ext cx="174625" cy="518795"/>
          </a:xfrm>
          <a:custGeom>
            <a:avLst/>
            <a:gdLst>
              <a:gd name="connsiteX0" fmla="*/ 69532 w 105727"/>
              <a:gd name="connsiteY0" fmla="*/ 0 h 220662"/>
              <a:gd name="connsiteX1" fmla="*/ 77152 w 105727"/>
              <a:gd name="connsiteY1" fmla="*/ 5715 h 220662"/>
              <a:gd name="connsiteX2" fmla="*/ 105727 w 105727"/>
              <a:gd name="connsiteY2" fmla="*/ 95250 h 220662"/>
              <a:gd name="connsiteX3" fmla="*/ 60960 w 105727"/>
              <a:gd name="connsiteY3" fmla="*/ 218123 h 220662"/>
              <a:gd name="connsiteX4" fmla="*/ 37148 w 105727"/>
              <a:gd name="connsiteY4" fmla="*/ 218123 h 220662"/>
              <a:gd name="connsiteX5" fmla="*/ 0 w 105727"/>
              <a:gd name="connsiteY5" fmla="*/ 113348 h 220662"/>
              <a:gd name="connsiteX6" fmla="*/ 69532 w 105727"/>
              <a:gd name="connsiteY6" fmla="*/ 0 h 22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" h="220662">
                <a:moveTo>
                  <a:pt x="69532" y="0"/>
                </a:moveTo>
                <a:lnTo>
                  <a:pt x="77152" y="5715"/>
                </a:lnTo>
                <a:cubicBezTo>
                  <a:pt x="77152" y="5715"/>
                  <a:pt x="78105" y="65723"/>
                  <a:pt x="105727" y="95250"/>
                </a:cubicBezTo>
                <a:lnTo>
                  <a:pt x="60960" y="218123"/>
                </a:lnTo>
                <a:cubicBezTo>
                  <a:pt x="60960" y="218123"/>
                  <a:pt x="40957" y="223838"/>
                  <a:pt x="37148" y="218123"/>
                </a:cubicBezTo>
                <a:cubicBezTo>
                  <a:pt x="33338" y="212408"/>
                  <a:pt x="0" y="113348"/>
                  <a:pt x="0" y="113348"/>
                </a:cubicBezTo>
                <a:lnTo>
                  <a:pt x="69532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1" name="图形 132"/>
          <p:cNvSpPr/>
          <p:nvPr>
            <p:custDataLst>
              <p:tags r:id="rId120"/>
            </p:custDataLst>
          </p:nvPr>
        </p:nvSpPr>
        <p:spPr>
          <a:xfrm>
            <a:off x="1177290" y="788670"/>
            <a:ext cx="174625" cy="518795"/>
          </a:xfrm>
          <a:custGeom>
            <a:avLst/>
            <a:gdLst>
              <a:gd name="connsiteX0" fmla="*/ 69532 w 105727"/>
              <a:gd name="connsiteY0" fmla="*/ 0 h 220662"/>
              <a:gd name="connsiteX1" fmla="*/ 77152 w 105727"/>
              <a:gd name="connsiteY1" fmla="*/ 5715 h 220662"/>
              <a:gd name="connsiteX2" fmla="*/ 105727 w 105727"/>
              <a:gd name="connsiteY2" fmla="*/ 95250 h 220662"/>
              <a:gd name="connsiteX3" fmla="*/ 60960 w 105727"/>
              <a:gd name="connsiteY3" fmla="*/ 218123 h 220662"/>
              <a:gd name="connsiteX4" fmla="*/ 37148 w 105727"/>
              <a:gd name="connsiteY4" fmla="*/ 218123 h 220662"/>
              <a:gd name="connsiteX5" fmla="*/ 0 w 105727"/>
              <a:gd name="connsiteY5" fmla="*/ 113348 h 220662"/>
              <a:gd name="connsiteX6" fmla="*/ 69532 w 105727"/>
              <a:gd name="connsiteY6" fmla="*/ 0 h 22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" h="220662">
                <a:moveTo>
                  <a:pt x="69532" y="0"/>
                </a:moveTo>
                <a:lnTo>
                  <a:pt x="77152" y="5715"/>
                </a:lnTo>
                <a:cubicBezTo>
                  <a:pt x="77152" y="5715"/>
                  <a:pt x="78105" y="65723"/>
                  <a:pt x="105727" y="95250"/>
                </a:cubicBezTo>
                <a:lnTo>
                  <a:pt x="60960" y="218123"/>
                </a:lnTo>
                <a:cubicBezTo>
                  <a:pt x="60960" y="218123"/>
                  <a:pt x="40957" y="223838"/>
                  <a:pt x="37148" y="218123"/>
                </a:cubicBezTo>
                <a:cubicBezTo>
                  <a:pt x="33338" y="212408"/>
                  <a:pt x="0" y="113348"/>
                  <a:pt x="0" y="113348"/>
                </a:cubicBezTo>
                <a:lnTo>
                  <a:pt x="69532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2" name="图形 132"/>
          <p:cNvSpPr/>
          <p:nvPr>
            <p:custDataLst>
              <p:tags r:id="rId121"/>
            </p:custDataLst>
          </p:nvPr>
        </p:nvSpPr>
        <p:spPr>
          <a:xfrm>
            <a:off x="1177290" y="788670"/>
            <a:ext cx="174625" cy="518795"/>
          </a:xfrm>
          <a:custGeom>
            <a:avLst/>
            <a:gdLst>
              <a:gd name="connsiteX0" fmla="*/ 69532 w 105727"/>
              <a:gd name="connsiteY0" fmla="*/ 0 h 220662"/>
              <a:gd name="connsiteX1" fmla="*/ 77152 w 105727"/>
              <a:gd name="connsiteY1" fmla="*/ 5715 h 220662"/>
              <a:gd name="connsiteX2" fmla="*/ 105727 w 105727"/>
              <a:gd name="connsiteY2" fmla="*/ 95250 h 220662"/>
              <a:gd name="connsiteX3" fmla="*/ 60960 w 105727"/>
              <a:gd name="connsiteY3" fmla="*/ 218123 h 220662"/>
              <a:gd name="connsiteX4" fmla="*/ 37148 w 105727"/>
              <a:gd name="connsiteY4" fmla="*/ 218123 h 220662"/>
              <a:gd name="connsiteX5" fmla="*/ 0 w 105727"/>
              <a:gd name="connsiteY5" fmla="*/ 113348 h 220662"/>
              <a:gd name="connsiteX6" fmla="*/ 69532 w 105727"/>
              <a:gd name="connsiteY6" fmla="*/ 0 h 22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" h="220662">
                <a:moveTo>
                  <a:pt x="69532" y="0"/>
                </a:moveTo>
                <a:lnTo>
                  <a:pt x="77152" y="5715"/>
                </a:lnTo>
                <a:cubicBezTo>
                  <a:pt x="77152" y="5715"/>
                  <a:pt x="78105" y="65723"/>
                  <a:pt x="105727" y="95250"/>
                </a:cubicBezTo>
                <a:lnTo>
                  <a:pt x="60960" y="218123"/>
                </a:lnTo>
                <a:cubicBezTo>
                  <a:pt x="60960" y="218123"/>
                  <a:pt x="40957" y="223838"/>
                  <a:pt x="37148" y="218123"/>
                </a:cubicBezTo>
                <a:cubicBezTo>
                  <a:pt x="33338" y="212408"/>
                  <a:pt x="0" y="113348"/>
                  <a:pt x="0" y="113348"/>
                </a:cubicBezTo>
                <a:lnTo>
                  <a:pt x="69532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3" name="图形 132"/>
          <p:cNvSpPr/>
          <p:nvPr>
            <p:custDataLst>
              <p:tags r:id="rId122"/>
            </p:custDataLst>
          </p:nvPr>
        </p:nvSpPr>
        <p:spPr>
          <a:xfrm>
            <a:off x="1177290" y="788670"/>
            <a:ext cx="174625" cy="518795"/>
          </a:xfrm>
          <a:custGeom>
            <a:avLst/>
            <a:gdLst>
              <a:gd name="connsiteX0" fmla="*/ 69532 w 105727"/>
              <a:gd name="connsiteY0" fmla="*/ 0 h 220662"/>
              <a:gd name="connsiteX1" fmla="*/ 77152 w 105727"/>
              <a:gd name="connsiteY1" fmla="*/ 5715 h 220662"/>
              <a:gd name="connsiteX2" fmla="*/ 105727 w 105727"/>
              <a:gd name="connsiteY2" fmla="*/ 95250 h 220662"/>
              <a:gd name="connsiteX3" fmla="*/ 60960 w 105727"/>
              <a:gd name="connsiteY3" fmla="*/ 218123 h 220662"/>
              <a:gd name="connsiteX4" fmla="*/ 37148 w 105727"/>
              <a:gd name="connsiteY4" fmla="*/ 218123 h 220662"/>
              <a:gd name="connsiteX5" fmla="*/ 0 w 105727"/>
              <a:gd name="connsiteY5" fmla="*/ 113348 h 220662"/>
              <a:gd name="connsiteX6" fmla="*/ 69532 w 105727"/>
              <a:gd name="connsiteY6" fmla="*/ 0 h 22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" h="220662">
                <a:moveTo>
                  <a:pt x="69532" y="0"/>
                </a:moveTo>
                <a:lnTo>
                  <a:pt x="77152" y="5715"/>
                </a:lnTo>
                <a:cubicBezTo>
                  <a:pt x="77152" y="5715"/>
                  <a:pt x="78105" y="65723"/>
                  <a:pt x="105727" y="95250"/>
                </a:cubicBezTo>
                <a:lnTo>
                  <a:pt x="60960" y="218123"/>
                </a:lnTo>
                <a:cubicBezTo>
                  <a:pt x="60960" y="218123"/>
                  <a:pt x="40957" y="223838"/>
                  <a:pt x="37148" y="218123"/>
                </a:cubicBezTo>
                <a:cubicBezTo>
                  <a:pt x="33338" y="212408"/>
                  <a:pt x="0" y="113348"/>
                  <a:pt x="0" y="113348"/>
                </a:cubicBezTo>
                <a:lnTo>
                  <a:pt x="69532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4" name="图形 132"/>
          <p:cNvSpPr/>
          <p:nvPr>
            <p:custDataLst>
              <p:tags r:id="rId123"/>
            </p:custDataLst>
          </p:nvPr>
        </p:nvSpPr>
        <p:spPr>
          <a:xfrm>
            <a:off x="1177290" y="788670"/>
            <a:ext cx="174625" cy="518795"/>
          </a:xfrm>
          <a:custGeom>
            <a:avLst/>
            <a:gdLst>
              <a:gd name="connsiteX0" fmla="*/ 69532 w 105727"/>
              <a:gd name="connsiteY0" fmla="*/ 0 h 220662"/>
              <a:gd name="connsiteX1" fmla="*/ 77152 w 105727"/>
              <a:gd name="connsiteY1" fmla="*/ 5715 h 220662"/>
              <a:gd name="connsiteX2" fmla="*/ 105727 w 105727"/>
              <a:gd name="connsiteY2" fmla="*/ 95250 h 220662"/>
              <a:gd name="connsiteX3" fmla="*/ 60960 w 105727"/>
              <a:gd name="connsiteY3" fmla="*/ 218123 h 220662"/>
              <a:gd name="connsiteX4" fmla="*/ 37148 w 105727"/>
              <a:gd name="connsiteY4" fmla="*/ 218123 h 220662"/>
              <a:gd name="connsiteX5" fmla="*/ 0 w 105727"/>
              <a:gd name="connsiteY5" fmla="*/ 113348 h 220662"/>
              <a:gd name="connsiteX6" fmla="*/ 69532 w 105727"/>
              <a:gd name="connsiteY6" fmla="*/ 0 h 22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" h="220662">
                <a:moveTo>
                  <a:pt x="69532" y="0"/>
                </a:moveTo>
                <a:lnTo>
                  <a:pt x="77152" y="5715"/>
                </a:lnTo>
                <a:cubicBezTo>
                  <a:pt x="77152" y="5715"/>
                  <a:pt x="78105" y="65723"/>
                  <a:pt x="105727" y="95250"/>
                </a:cubicBezTo>
                <a:lnTo>
                  <a:pt x="60960" y="218123"/>
                </a:lnTo>
                <a:cubicBezTo>
                  <a:pt x="60960" y="218123"/>
                  <a:pt x="40957" y="223838"/>
                  <a:pt x="37148" y="218123"/>
                </a:cubicBezTo>
                <a:cubicBezTo>
                  <a:pt x="33338" y="212408"/>
                  <a:pt x="0" y="113348"/>
                  <a:pt x="0" y="113348"/>
                </a:cubicBezTo>
                <a:lnTo>
                  <a:pt x="69532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5" name="图形 132"/>
          <p:cNvSpPr/>
          <p:nvPr>
            <p:custDataLst>
              <p:tags r:id="rId124"/>
            </p:custDataLst>
          </p:nvPr>
        </p:nvSpPr>
        <p:spPr>
          <a:xfrm>
            <a:off x="1177290" y="788670"/>
            <a:ext cx="174625" cy="518795"/>
          </a:xfrm>
          <a:custGeom>
            <a:avLst/>
            <a:gdLst>
              <a:gd name="connsiteX0" fmla="*/ 69532 w 105727"/>
              <a:gd name="connsiteY0" fmla="*/ 0 h 220662"/>
              <a:gd name="connsiteX1" fmla="*/ 77152 w 105727"/>
              <a:gd name="connsiteY1" fmla="*/ 5715 h 220662"/>
              <a:gd name="connsiteX2" fmla="*/ 105727 w 105727"/>
              <a:gd name="connsiteY2" fmla="*/ 95250 h 220662"/>
              <a:gd name="connsiteX3" fmla="*/ 60960 w 105727"/>
              <a:gd name="connsiteY3" fmla="*/ 218123 h 220662"/>
              <a:gd name="connsiteX4" fmla="*/ 37148 w 105727"/>
              <a:gd name="connsiteY4" fmla="*/ 218123 h 220662"/>
              <a:gd name="connsiteX5" fmla="*/ 0 w 105727"/>
              <a:gd name="connsiteY5" fmla="*/ 113348 h 220662"/>
              <a:gd name="connsiteX6" fmla="*/ 69532 w 105727"/>
              <a:gd name="connsiteY6" fmla="*/ 0 h 220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5727" h="220662">
                <a:moveTo>
                  <a:pt x="69532" y="0"/>
                </a:moveTo>
                <a:lnTo>
                  <a:pt x="77152" y="5715"/>
                </a:lnTo>
                <a:cubicBezTo>
                  <a:pt x="77152" y="5715"/>
                  <a:pt x="78105" y="65723"/>
                  <a:pt x="105727" y="95250"/>
                </a:cubicBezTo>
                <a:lnTo>
                  <a:pt x="60960" y="218123"/>
                </a:lnTo>
                <a:cubicBezTo>
                  <a:pt x="60960" y="218123"/>
                  <a:pt x="40957" y="223838"/>
                  <a:pt x="37148" y="218123"/>
                </a:cubicBezTo>
                <a:cubicBezTo>
                  <a:pt x="33338" y="212408"/>
                  <a:pt x="0" y="113348"/>
                  <a:pt x="0" y="113348"/>
                </a:cubicBezTo>
                <a:lnTo>
                  <a:pt x="69532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6" name="图形 132"/>
          <p:cNvSpPr/>
          <p:nvPr>
            <p:custDataLst>
              <p:tags r:id="rId125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7" name="图形 132"/>
          <p:cNvSpPr/>
          <p:nvPr>
            <p:custDataLst>
              <p:tags r:id="rId126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8" name="图形 132"/>
          <p:cNvSpPr/>
          <p:nvPr>
            <p:custDataLst>
              <p:tags r:id="rId127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9" name="图形 132"/>
          <p:cNvSpPr/>
          <p:nvPr>
            <p:custDataLst>
              <p:tags r:id="rId128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0" name="图形 132"/>
          <p:cNvSpPr/>
          <p:nvPr>
            <p:custDataLst>
              <p:tags r:id="rId129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1" name="图形 132"/>
          <p:cNvSpPr/>
          <p:nvPr>
            <p:custDataLst>
              <p:tags r:id="rId130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2" name="图形 132"/>
          <p:cNvSpPr/>
          <p:nvPr>
            <p:custDataLst>
              <p:tags r:id="rId131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3" name="图形 132"/>
          <p:cNvSpPr/>
          <p:nvPr>
            <p:custDataLst>
              <p:tags r:id="rId132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4" name="图形 132"/>
          <p:cNvSpPr/>
          <p:nvPr>
            <p:custDataLst>
              <p:tags r:id="rId133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5" name="图形 132"/>
          <p:cNvSpPr/>
          <p:nvPr>
            <p:custDataLst>
              <p:tags r:id="rId134"/>
            </p:custDataLst>
          </p:nvPr>
        </p:nvSpPr>
        <p:spPr>
          <a:xfrm>
            <a:off x="491490" y="1024255"/>
            <a:ext cx="786765" cy="584835"/>
          </a:xfrm>
          <a:custGeom>
            <a:avLst/>
            <a:gdLst>
              <a:gd name="connsiteX0" fmla="*/ 437171 w 477176"/>
              <a:gd name="connsiteY0" fmla="*/ 0 h 248602"/>
              <a:gd name="connsiteX1" fmla="*/ 447649 w 477176"/>
              <a:gd name="connsiteY1" fmla="*/ 21908 h 248602"/>
              <a:gd name="connsiteX2" fmla="*/ 477176 w 477176"/>
              <a:gd name="connsiteY2" fmla="*/ 119063 h 248602"/>
              <a:gd name="connsiteX3" fmla="*/ 27596 w 477176"/>
              <a:gd name="connsiteY3" fmla="*/ 248603 h 248602"/>
              <a:gd name="connsiteX4" fmla="*/ 2831 w 477176"/>
              <a:gd name="connsiteY4" fmla="*/ 144780 h 248602"/>
              <a:gd name="connsiteX5" fmla="*/ 437171 w 477176"/>
              <a:gd name="connsiteY5" fmla="*/ 0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7176" h="248602">
                <a:moveTo>
                  <a:pt x="437171" y="0"/>
                </a:moveTo>
                <a:lnTo>
                  <a:pt x="447649" y="21908"/>
                </a:lnTo>
                <a:cubicBezTo>
                  <a:pt x="447649" y="21908"/>
                  <a:pt x="439076" y="61913"/>
                  <a:pt x="477176" y="119063"/>
                </a:cubicBezTo>
                <a:lnTo>
                  <a:pt x="27596" y="248603"/>
                </a:lnTo>
                <a:cubicBezTo>
                  <a:pt x="27596" y="248603"/>
                  <a:pt x="-10504" y="190500"/>
                  <a:pt x="2831" y="144780"/>
                </a:cubicBezTo>
                <a:lnTo>
                  <a:pt x="437171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6" name="图形 132"/>
          <p:cNvSpPr/>
          <p:nvPr>
            <p:custDataLst>
              <p:tags r:id="rId135"/>
            </p:custDataLst>
          </p:nvPr>
        </p:nvSpPr>
        <p:spPr>
          <a:xfrm>
            <a:off x="481965" y="777875"/>
            <a:ext cx="822325" cy="611505"/>
          </a:xfrm>
          <a:custGeom>
            <a:avLst/>
            <a:gdLst>
              <a:gd name="connsiteX0" fmla="*/ 3810 w 498871"/>
              <a:gd name="connsiteY0" fmla="*/ 260033 h 260032"/>
              <a:gd name="connsiteX1" fmla="*/ 453390 w 498871"/>
              <a:gd name="connsiteY1" fmla="*/ 126683 h 260032"/>
              <a:gd name="connsiteX2" fmla="*/ 498158 w 498871"/>
              <a:gd name="connsiteY2" fmla="*/ 14287 h 260032"/>
              <a:gd name="connsiteX3" fmla="*/ 498158 w 498871"/>
              <a:gd name="connsiteY3" fmla="*/ 9525 h 260032"/>
              <a:gd name="connsiteX4" fmla="*/ 496253 w 498871"/>
              <a:gd name="connsiteY4" fmla="*/ 2857 h 260032"/>
              <a:gd name="connsiteX5" fmla="*/ 492443 w 498871"/>
              <a:gd name="connsiteY5" fmla="*/ 0 h 260032"/>
              <a:gd name="connsiteX6" fmla="*/ 154305 w 498871"/>
              <a:gd name="connsiteY6" fmla="*/ 106680 h 260032"/>
              <a:gd name="connsiteX7" fmla="*/ 0 w 498871"/>
              <a:gd name="connsiteY7" fmla="*/ 247650 h 260032"/>
              <a:gd name="connsiteX8" fmla="*/ 3810 w 498871"/>
              <a:gd name="connsiteY8" fmla="*/ 260033 h 26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8871" h="260032">
                <a:moveTo>
                  <a:pt x="3810" y="260033"/>
                </a:moveTo>
                <a:lnTo>
                  <a:pt x="453390" y="126683"/>
                </a:lnTo>
                <a:lnTo>
                  <a:pt x="498158" y="14287"/>
                </a:lnTo>
                <a:cubicBezTo>
                  <a:pt x="499110" y="12382"/>
                  <a:pt x="499110" y="10477"/>
                  <a:pt x="498158" y="9525"/>
                </a:cubicBezTo>
                <a:lnTo>
                  <a:pt x="496253" y="2857"/>
                </a:lnTo>
                <a:cubicBezTo>
                  <a:pt x="495300" y="952"/>
                  <a:pt x="493395" y="0"/>
                  <a:pt x="492443" y="0"/>
                </a:cubicBezTo>
                <a:lnTo>
                  <a:pt x="154305" y="106680"/>
                </a:lnTo>
                <a:lnTo>
                  <a:pt x="0" y="247650"/>
                </a:lnTo>
                <a:lnTo>
                  <a:pt x="3810" y="260033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7" name="图形 132"/>
          <p:cNvSpPr/>
          <p:nvPr>
            <p:custDataLst>
              <p:tags r:id="rId136"/>
            </p:custDataLst>
          </p:nvPr>
        </p:nvSpPr>
        <p:spPr>
          <a:xfrm>
            <a:off x="483235" y="777240"/>
            <a:ext cx="822325" cy="612140"/>
          </a:xfrm>
          <a:custGeom>
            <a:avLst/>
            <a:gdLst>
              <a:gd name="connsiteX0" fmla="*/ 496253 w 498871"/>
              <a:gd name="connsiteY0" fmla="*/ 3111 h 260285"/>
              <a:gd name="connsiteX1" fmla="*/ 498157 w 498871"/>
              <a:gd name="connsiteY1" fmla="*/ 9778 h 260285"/>
              <a:gd name="connsiteX2" fmla="*/ 498157 w 498871"/>
              <a:gd name="connsiteY2" fmla="*/ 14541 h 260285"/>
              <a:gd name="connsiteX3" fmla="*/ 453390 w 498871"/>
              <a:gd name="connsiteY3" fmla="*/ 126936 h 260285"/>
              <a:gd name="connsiteX4" fmla="*/ 3810 w 498871"/>
              <a:gd name="connsiteY4" fmla="*/ 260286 h 260285"/>
              <a:gd name="connsiteX5" fmla="*/ 0 w 498871"/>
              <a:gd name="connsiteY5" fmla="*/ 247903 h 260285"/>
              <a:gd name="connsiteX6" fmla="*/ 154305 w 498871"/>
              <a:gd name="connsiteY6" fmla="*/ 106933 h 260285"/>
              <a:gd name="connsiteX7" fmla="*/ 434340 w 498871"/>
              <a:gd name="connsiteY7" fmla="*/ 18351 h 260285"/>
              <a:gd name="connsiteX8" fmla="*/ 492443 w 498871"/>
              <a:gd name="connsiteY8" fmla="*/ 253 h 260285"/>
              <a:gd name="connsiteX9" fmla="*/ 496253 w 498871"/>
              <a:gd name="connsiteY9" fmla="*/ 3111 h 260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98871" h="260285">
                <a:moveTo>
                  <a:pt x="496253" y="3111"/>
                </a:moveTo>
                <a:lnTo>
                  <a:pt x="498157" y="9778"/>
                </a:lnTo>
                <a:cubicBezTo>
                  <a:pt x="499110" y="11683"/>
                  <a:pt x="499110" y="13588"/>
                  <a:pt x="498157" y="14541"/>
                </a:cubicBezTo>
                <a:lnTo>
                  <a:pt x="453390" y="126936"/>
                </a:lnTo>
                <a:lnTo>
                  <a:pt x="3810" y="260286"/>
                </a:lnTo>
                <a:lnTo>
                  <a:pt x="0" y="247903"/>
                </a:lnTo>
                <a:lnTo>
                  <a:pt x="154305" y="106933"/>
                </a:lnTo>
                <a:lnTo>
                  <a:pt x="434340" y="18351"/>
                </a:lnTo>
                <a:lnTo>
                  <a:pt x="492443" y="253"/>
                </a:lnTo>
                <a:cubicBezTo>
                  <a:pt x="493395" y="-699"/>
                  <a:pt x="495300" y="1206"/>
                  <a:pt x="496253" y="3111"/>
                </a:cubicBez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8" name="图形 132"/>
          <p:cNvSpPr/>
          <p:nvPr>
            <p:custDataLst>
              <p:tags r:id="rId137"/>
            </p:custDataLst>
          </p:nvPr>
        </p:nvSpPr>
        <p:spPr>
          <a:xfrm>
            <a:off x="1199515" y="777875"/>
            <a:ext cx="106680" cy="297815"/>
          </a:xfrm>
          <a:custGeom>
            <a:avLst/>
            <a:gdLst>
              <a:gd name="connsiteX0" fmla="*/ 61913 w 64531"/>
              <a:gd name="connsiteY0" fmla="*/ 2694 h 126519"/>
              <a:gd name="connsiteX1" fmla="*/ 63817 w 64531"/>
              <a:gd name="connsiteY1" fmla="*/ 9362 h 126519"/>
              <a:gd name="connsiteX2" fmla="*/ 63817 w 64531"/>
              <a:gd name="connsiteY2" fmla="*/ 14124 h 126519"/>
              <a:gd name="connsiteX3" fmla="*/ 19050 w 64531"/>
              <a:gd name="connsiteY3" fmla="*/ 126519 h 126519"/>
              <a:gd name="connsiteX4" fmla="*/ 15240 w 64531"/>
              <a:gd name="connsiteY4" fmla="*/ 117947 h 126519"/>
              <a:gd name="connsiteX5" fmla="*/ 2857 w 64531"/>
              <a:gd name="connsiteY5" fmla="*/ 93182 h 126519"/>
              <a:gd name="connsiteX6" fmla="*/ 0 w 64531"/>
              <a:gd name="connsiteY6" fmla="*/ 18887 h 126519"/>
              <a:gd name="connsiteX7" fmla="*/ 58102 w 64531"/>
              <a:gd name="connsiteY7" fmla="*/ 789 h 126519"/>
              <a:gd name="connsiteX8" fmla="*/ 61913 w 64531"/>
              <a:gd name="connsiteY8" fmla="*/ 2694 h 12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531" h="126519">
                <a:moveTo>
                  <a:pt x="61913" y="2694"/>
                </a:moveTo>
                <a:lnTo>
                  <a:pt x="63817" y="9362"/>
                </a:lnTo>
                <a:cubicBezTo>
                  <a:pt x="64770" y="11267"/>
                  <a:pt x="64770" y="13172"/>
                  <a:pt x="63817" y="14124"/>
                </a:cubicBezTo>
                <a:lnTo>
                  <a:pt x="19050" y="126519"/>
                </a:lnTo>
                <a:lnTo>
                  <a:pt x="15240" y="117947"/>
                </a:lnTo>
                <a:lnTo>
                  <a:pt x="2857" y="93182"/>
                </a:lnTo>
                <a:lnTo>
                  <a:pt x="0" y="18887"/>
                </a:lnTo>
                <a:lnTo>
                  <a:pt x="58102" y="789"/>
                </a:lnTo>
                <a:cubicBezTo>
                  <a:pt x="59055" y="-1116"/>
                  <a:pt x="60960" y="789"/>
                  <a:pt x="61913" y="2694"/>
                </a:cubicBez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79" name="图形 132"/>
          <p:cNvSpPr/>
          <p:nvPr>
            <p:custDataLst>
              <p:tags r:id="rId138"/>
            </p:custDataLst>
          </p:nvPr>
        </p:nvSpPr>
        <p:spPr>
          <a:xfrm>
            <a:off x="481965" y="777875"/>
            <a:ext cx="818515" cy="582295"/>
          </a:xfrm>
          <a:custGeom>
            <a:avLst/>
            <a:gdLst>
              <a:gd name="connsiteX0" fmla="*/ 0 w 496500"/>
              <a:gd name="connsiteY0" fmla="*/ 247650 h 247650"/>
              <a:gd name="connsiteX1" fmla="*/ 449580 w 496500"/>
              <a:gd name="connsiteY1" fmla="*/ 118110 h 247650"/>
              <a:gd name="connsiteX2" fmla="*/ 496253 w 496500"/>
              <a:gd name="connsiteY2" fmla="*/ 5715 h 247650"/>
              <a:gd name="connsiteX3" fmla="*/ 492443 w 496500"/>
              <a:gd name="connsiteY3" fmla="*/ 0 h 247650"/>
              <a:gd name="connsiteX4" fmla="*/ 161925 w 496500"/>
              <a:gd name="connsiteY4" fmla="*/ 90487 h 247650"/>
              <a:gd name="connsiteX5" fmla="*/ 149543 w 496500"/>
              <a:gd name="connsiteY5" fmla="*/ 94297 h 247650"/>
              <a:gd name="connsiteX6" fmla="*/ 0 w 496500"/>
              <a:gd name="connsiteY6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500" h="247650">
                <a:moveTo>
                  <a:pt x="0" y="247650"/>
                </a:moveTo>
                <a:lnTo>
                  <a:pt x="449580" y="118110"/>
                </a:lnTo>
                <a:lnTo>
                  <a:pt x="496253" y="5715"/>
                </a:lnTo>
                <a:cubicBezTo>
                  <a:pt x="497205" y="2857"/>
                  <a:pt x="495300" y="0"/>
                  <a:pt x="492443" y="0"/>
                </a:cubicBezTo>
                <a:lnTo>
                  <a:pt x="161925" y="90487"/>
                </a:lnTo>
                <a:lnTo>
                  <a:pt x="149543" y="94297"/>
                </a:lnTo>
                <a:lnTo>
                  <a:pt x="0" y="247650"/>
                </a:lnTo>
                <a:close/>
              </a:path>
            </a:pathLst>
          </a:custGeom>
          <a:solidFill>
            <a:srgbClr val="ADE7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80" name="图形 132"/>
          <p:cNvSpPr/>
          <p:nvPr>
            <p:custDataLst>
              <p:tags r:id="rId139"/>
            </p:custDataLst>
          </p:nvPr>
        </p:nvSpPr>
        <p:spPr>
          <a:xfrm>
            <a:off x="481965" y="777875"/>
            <a:ext cx="818515" cy="582295"/>
          </a:xfrm>
          <a:custGeom>
            <a:avLst/>
            <a:gdLst>
              <a:gd name="connsiteX0" fmla="*/ 0 w 496500"/>
              <a:gd name="connsiteY0" fmla="*/ 247650 h 247650"/>
              <a:gd name="connsiteX1" fmla="*/ 449580 w 496500"/>
              <a:gd name="connsiteY1" fmla="*/ 118110 h 247650"/>
              <a:gd name="connsiteX2" fmla="*/ 496253 w 496500"/>
              <a:gd name="connsiteY2" fmla="*/ 5715 h 247650"/>
              <a:gd name="connsiteX3" fmla="*/ 492443 w 496500"/>
              <a:gd name="connsiteY3" fmla="*/ 0 h 247650"/>
              <a:gd name="connsiteX4" fmla="*/ 161925 w 496500"/>
              <a:gd name="connsiteY4" fmla="*/ 90487 h 247650"/>
              <a:gd name="connsiteX5" fmla="*/ 149543 w 496500"/>
              <a:gd name="connsiteY5" fmla="*/ 94297 h 247650"/>
              <a:gd name="connsiteX6" fmla="*/ 0 w 496500"/>
              <a:gd name="connsiteY6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6500" h="247650">
                <a:moveTo>
                  <a:pt x="0" y="247650"/>
                </a:moveTo>
                <a:lnTo>
                  <a:pt x="449580" y="118110"/>
                </a:lnTo>
                <a:lnTo>
                  <a:pt x="496253" y="5715"/>
                </a:lnTo>
                <a:cubicBezTo>
                  <a:pt x="497205" y="2857"/>
                  <a:pt x="495300" y="0"/>
                  <a:pt x="492443" y="0"/>
                </a:cubicBezTo>
                <a:lnTo>
                  <a:pt x="161925" y="90487"/>
                </a:lnTo>
                <a:lnTo>
                  <a:pt x="149543" y="94297"/>
                </a:lnTo>
                <a:lnTo>
                  <a:pt x="0" y="24765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81" name="图形 132"/>
          <p:cNvSpPr/>
          <p:nvPr>
            <p:custDataLst>
              <p:tags r:id="rId140"/>
            </p:custDataLst>
          </p:nvPr>
        </p:nvSpPr>
        <p:spPr>
          <a:xfrm>
            <a:off x="481965" y="775335"/>
            <a:ext cx="819785" cy="584835"/>
          </a:xfrm>
          <a:custGeom>
            <a:avLst/>
            <a:gdLst>
              <a:gd name="connsiteX0" fmla="*/ 497205 w 497394"/>
              <a:gd name="connsiteY0" fmla="*/ 5715 h 248602"/>
              <a:gd name="connsiteX1" fmla="*/ 491490 w 497394"/>
              <a:gd name="connsiteY1" fmla="*/ 19050 h 248602"/>
              <a:gd name="connsiteX2" fmla="*/ 449580 w 497394"/>
              <a:gd name="connsiteY2" fmla="*/ 119062 h 248602"/>
              <a:gd name="connsiteX3" fmla="*/ 0 w 497394"/>
              <a:gd name="connsiteY3" fmla="*/ 248603 h 248602"/>
              <a:gd name="connsiteX4" fmla="*/ 70485 w 497394"/>
              <a:gd name="connsiteY4" fmla="*/ 176212 h 248602"/>
              <a:gd name="connsiteX5" fmla="*/ 150495 w 497394"/>
              <a:gd name="connsiteY5" fmla="*/ 94298 h 248602"/>
              <a:gd name="connsiteX6" fmla="*/ 162878 w 497394"/>
              <a:gd name="connsiteY6" fmla="*/ 90487 h 248602"/>
              <a:gd name="connsiteX7" fmla="*/ 493395 w 497394"/>
              <a:gd name="connsiteY7" fmla="*/ 0 h 248602"/>
              <a:gd name="connsiteX8" fmla="*/ 497205 w 497394"/>
              <a:gd name="connsiteY8" fmla="*/ 5715 h 24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7394" h="248602">
                <a:moveTo>
                  <a:pt x="497205" y="5715"/>
                </a:moveTo>
                <a:lnTo>
                  <a:pt x="491490" y="19050"/>
                </a:lnTo>
                <a:lnTo>
                  <a:pt x="449580" y="119062"/>
                </a:lnTo>
                <a:lnTo>
                  <a:pt x="0" y="248603"/>
                </a:lnTo>
                <a:lnTo>
                  <a:pt x="70485" y="176212"/>
                </a:lnTo>
                <a:lnTo>
                  <a:pt x="150495" y="94298"/>
                </a:lnTo>
                <a:lnTo>
                  <a:pt x="162878" y="90487"/>
                </a:lnTo>
                <a:lnTo>
                  <a:pt x="493395" y="0"/>
                </a:lnTo>
                <a:cubicBezTo>
                  <a:pt x="495300" y="0"/>
                  <a:pt x="498158" y="3810"/>
                  <a:pt x="497205" y="5715"/>
                </a:cubicBez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82" name="图形 132"/>
          <p:cNvSpPr/>
          <p:nvPr>
            <p:custDataLst>
              <p:tags r:id="rId141"/>
            </p:custDataLst>
          </p:nvPr>
        </p:nvSpPr>
        <p:spPr>
          <a:xfrm>
            <a:off x="480060" y="1351280"/>
            <a:ext cx="80010" cy="289560"/>
          </a:xfrm>
          <a:custGeom>
            <a:avLst/>
            <a:gdLst>
              <a:gd name="connsiteX0" fmla="*/ 1024 w 48648"/>
              <a:gd name="connsiteY0" fmla="*/ 3810 h 123229"/>
              <a:gd name="connsiteX1" fmla="*/ 30551 w 48648"/>
              <a:gd name="connsiteY1" fmla="*/ 120015 h 123229"/>
              <a:gd name="connsiteX2" fmla="*/ 37219 w 48648"/>
              <a:gd name="connsiteY2" fmla="*/ 122873 h 123229"/>
              <a:gd name="connsiteX3" fmla="*/ 48649 w 48648"/>
              <a:gd name="connsiteY3" fmla="*/ 120015 h 123229"/>
              <a:gd name="connsiteX4" fmla="*/ 21026 w 48648"/>
              <a:gd name="connsiteY4" fmla="*/ 73343 h 123229"/>
              <a:gd name="connsiteX5" fmla="*/ 16264 w 48648"/>
              <a:gd name="connsiteY5" fmla="*/ 0 h 123229"/>
              <a:gd name="connsiteX6" fmla="*/ 1024 w 48648"/>
              <a:gd name="connsiteY6" fmla="*/ 3810 h 123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8" h="123229">
                <a:moveTo>
                  <a:pt x="1024" y="3810"/>
                </a:moveTo>
                <a:cubicBezTo>
                  <a:pt x="1024" y="3810"/>
                  <a:pt x="-8501" y="65723"/>
                  <a:pt x="30551" y="120015"/>
                </a:cubicBezTo>
                <a:cubicBezTo>
                  <a:pt x="32456" y="122873"/>
                  <a:pt x="35314" y="123825"/>
                  <a:pt x="37219" y="122873"/>
                </a:cubicBezTo>
                <a:lnTo>
                  <a:pt x="48649" y="120015"/>
                </a:lnTo>
                <a:cubicBezTo>
                  <a:pt x="48649" y="120015"/>
                  <a:pt x="32456" y="109538"/>
                  <a:pt x="21026" y="73343"/>
                </a:cubicBezTo>
                <a:cubicBezTo>
                  <a:pt x="10549" y="37148"/>
                  <a:pt x="9596" y="11430"/>
                  <a:pt x="16264" y="0"/>
                </a:cubicBezTo>
                <a:lnTo>
                  <a:pt x="1024" y="381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83" name="图形 132"/>
          <p:cNvSpPr/>
          <p:nvPr>
            <p:custDataLst>
              <p:tags r:id="rId142"/>
            </p:custDataLst>
          </p:nvPr>
        </p:nvSpPr>
        <p:spPr>
          <a:xfrm>
            <a:off x="480060" y="1351280"/>
            <a:ext cx="80010" cy="289560"/>
          </a:xfrm>
          <a:custGeom>
            <a:avLst/>
            <a:gdLst>
              <a:gd name="connsiteX0" fmla="*/ 1024 w 48648"/>
              <a:gd name="connsiteY0" fmla="*/ 3810 h 123229"/>
              <a:gd name="connsiteX1" fmla="*/ 30551 w 48648"/>
              <a:gd name="connsiteY1" fmla="*/ 120015 h 123229"/>
              <a:gd name="connsiteX2" fmla="*/ 37219 w 48648"/>
              <a:gd name="connsiteY2" fmla="*/ 122873 h 123229"/>
              <a:gd name="connsiteX3" fmla="*/ 48649 w 48648"/>
              <a:gd name="connsiteY3" fmla="*/ 120015 h 123229"/>
              <a:gd name="connsiteX4" fmla="*/ 21026 w 48648"/>
              <a:gd name="connsiteY4" fmla="*/ 73343 h 123229"/>
              <a:gd name="connsiteX5" fmla="*/ 16264 w 48648"/>
              <a:gd name="connsiteY5" fmla="*/ 0 h 123229"/>
              <a:gd name="connsiteX6" fmla="*/ 1024 w 48648"/>
              <a:gd name="connsiteY6" fmla="*/ 3810 h 123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648" h="123229">
                <a:moveTo>
                  <a:pt x="1024" y="3810"/>
                </a:moveTo>
                <a:cubicBezTo>
                  <a:pt x="1024" y="3810"/>
                  <a:pt x="-8501" y="65723"/>
                  <a:pt x="30551" y="120015"/>
                </a:cubicBezTo>
                <a:cubicBezTo>
                  <a:pt x="32456" y="122873"/>
                  <a:pt x="35314" y="123825"/>
                  <a:pt x="37219" y="122873"/>
                </a:cubicBezTo>
                <a:lnTo>
                  <a:pt x="48649" y="120015"/>
                </a:lnTo>
                <a:cubicBezTo>
                  <a:pt x="48649" y="120015"/>
                  <a:pt x="32456" y="109538"/>
                  <a:pt x="21026" y="73343"/>
                </a:cubicBezTo>
                <a:cubicBezTo>
                  <a:pt x="10549" y="37148"/>
                  <a:pt x="9596" y="11430"/>
                  <a:pt x="16264" y="0"/>
                </a:cubicBezTo>
                <a:lnTo>
                  <a:pt x="1024" y="381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84" name="图形 132"/>
          <p:cNvSpPr/>
          <p:nvPr>
            <p:custDataLst>
              <p:tags r:id="rId143"/>
            </p:custDataLst>
          </p:nvPr>
        </p:nvSpPr>
        <p:spPr>
          <a:xfrm>
            <a:off x="481965" y="990600"/>
            <a:ext cx="268605" cy="369570"/>
          </a:xfrm>
          <a:custGeom>
            <a:avLst/>
            <a:gdLst>
              <a:gd name="connsiteX0" fmla="*/ 150495 w 162877"/>
              <a:gd name="connsiteY0" fmla="*/ 3810 h 157162"/>
              <a:gd name="connsiteX1" fmla="*/ 0 w 162877"/>
              <a:gd name="connsiteY1" fmla="*/ 157163 h 157162"/>
              <a:gd name="connsiteX2" fmla="*/ 16192 w 162877"/>
              <a:gd name="connsiteY2" fmla="*/ 152400 h 157162"/>
              <a:gd name="connsiteX3" fmla="*/ 162878 w 162877"/>
              <a:gd name="connsiteY3" fmla="*/ 0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877" h="157162">
                <a:moveTo>
                  <a:pt x="150495" y="3810"/>
                </a:moveTo>
                <a:lnTo>
                  <a:pt x="0" y="157163"/>
                </a:lnTo>
                <a:lnTo>
                  <a:pt x="16192" y="152400"/>
                </a:lnTo>
                <a:lnTo>
                  <a:pt x="162878" y="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85" name="图形 132"/>
          <p:cNvSpPr/>
          <p:nvPr>
            <p:custDataLst>
              <p:tags r:id="rId144"/>
            </p:custDataLst>
          </p:nvPr>
        </p:nvSpPr>
        <p:spPr>
          <a:xfrm>
            <a:off x="481965" y="990600"/>
            <a:ext cx="268605" cy="369570"/>
          </a:xfrm>
          <a:custGeom>
            <a:avLst/>
            <a:gdLst>
              <a:gd name="connsiteX0" fmla="*/ 150495 w 162877"/>
              <a:gd name="connsiteY0" fmla="*/ 3810 h 157162"/>
              <a:gd name="connsiteX1" fmla="*/ 0 w 162877"/>
              <a:gd name="connsiteY1" fmla="*/ 157163 h 157162"/>
              <a:gd name="connsiteX2" fmla="*/ 16192 w 162877"/>
              <a:gd name="connsiteY2" fmla="*/ 152400 h 157162"/>
              <a:gd name="connsiteX3" fmla="*/ 162878 w 162877"/>
              <a:gd name="connsiteY3" fmla="*/ 0 h 15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2877" h="157162">
                <a:moveTo>
                  <a:pt x="150495" y="3810"/>
                </a:moveTo>
                <a:lnTo>
                  <a:pt x="0" y="157163"/>
                </a:lnTo>
                <a:lnTo>
                  <a:pt x="16192" y="152400"/>
                </a:lnTo>
                <a:lnTo>
                  <a:pt x="162878" y="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87" name="图形 132"/>
          <p:cNvSpPr/>
          <p:nvPr>
            <p:custDataLst>
              <p:tags r:id="rId145"/>
            </p:custDataLst>
          </p:nvPr>
        </p:nvSpPr>
        <p:spPr>
          <a:xfrm>
            <a:off x="353060" y="842645"/>
            <a:ext cx="775970" cy="354330"/>
          </a:xfrm>
          <a:custGeom>
            <a:avLst/>
            <a:gdLst>
              <a:gd name="connsiteX0" fmla="*/ 470535 w 470535"/>
              <a:gd name="connsiteY0" fmla="*/ 40005 h 150495"/>
              <a:gd name="connsiteX1" fmla="*/ 86678 w 470535"/>
              <a:gd name="connsiteY1" fmla="*/ 150495 h 150495"/>
              <a:gd name="connsiteX2" fmla="*/ 5715 w 470535"/>
              <a:gd name="connsiteY2" fmla="*/ 87630 h 150495"/>
              <a:gd name="connsiteX3" fmla="*/ 1905 w 470535"/>
              <a:gd name="connsiteY3" fmla="*/ 81915 h 150495"/>
              <a:gd name="connsiteX4" fmla="*/ 0 w 470535"/>
              <a:gd name="connsiteY4" fmla="*/ 75248 h 150495"/>
              <a:gd name="connsiteX5" fmla="*/ 293370 w 470535"/>
              <a:gd name="connsiteY5" fmla="*/ 0 h 150495"/>
              <a:gd name="connsiteX6" fmla="*/ 467678 w 470535"/>
              <a:gd name="connsiteY6" fmla="*/ 29527 h 150495"/>
              <a:gd name="connsiteX7" fmla="*/ 470535 w 470535"/>
              <a:gd name="connsiteY7" fmla="*/ 40005 h 150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0535" h="150495">
                <a:moveTo>
                  <a:pt x="470535" y="40005"/>
                </a:moveTo>
                <a:lnTo>
                  <a:pt x="86678" y="150495"/>
                </a:lnTo>
                <a:lnTo>
                  <a:pt x="5715" y="87630"/>
                </a:lnTo>
                <a:cubicBezTo>
                  <a:pt x="3810" y="85725"/>
                  <a:pt x="2857" y="83820"/>
                  <a:pt x="1905" y="81915"/>
                </a:cubicBezTo>
                <a:lnTo>
                  <a:pt x="0" y="75248"/>
                </a:lnTo>
                <a:lnTo>
                  <a:pt x="293370" y="0"/>
                </a:lnTo>
                <a:lnTo>
                  <a:pt x="467678" y="29527"/>
                </a:lnTo>
                <a:lnTo>
                  <a:pt x="470535" y="40005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88" name="图形 132"/>
          <p:cNvSpPr/>
          <p:nvPr>
            <p:custDataLst>
              <p:tags r:id="rId146"/>
            </p:custDataLst>
          </p:nvPr>
        </p:nvSpPr>
        <p:spPr>
          <a:xfrm>
            <a:off x="351155" y="842645"/>
            <a:ext cx="777875" cy="351790"/>
          </a:xfrm>
          <a:custGeom>
            <a:avLst/>
            <a:gdLst>
              <a:gd name="connsiteX0" fmla="*/ 0 w 471487"/>
              <a:gd name="connsiteY0" fmla="*/ 74295 h 149542"/>
              <a:gd name="connsiteX1" fmla="*/ 1905 w 471487"/>
              <a:gd name="connsiteY1" fmla="*/ 80962 h 149542"/>
              <a:gd name="connsiteX2" fmla="*/ 5715 w 471487"/>
              <a:gd name="connsiteY2" fmla="*/ 86677 h 149542"/>
              <a:gd name="connsiteX3" fmla="*/ 87630 w 471487"/>
              <a:gd name="connsiteY3" fmla="*/ 149543 h 149542"/>
              <a:gd name="connsiteX4" fmla="*/ 471488 w 471487"/>
              <a:gd name="connsiteY4" fmla="*/ 40005 h 149542"/>
              <a:gd name="connsiteX5" fmla="*/ 468630 w 471487"/>
              <a:gd name="connsiteY5" fmla="*/ 29527 h 149542"/>
              <a:gd name="connsiteX6" fmla="*/ 294323 w 471487"/>
              <a:gd name="connsiteY6" fmla="*/ 0 h 149542"/>
              <a:gd name="connsiteX7" fmla="*/ 10477 w 471487"/>
              <a:gd name="connsiteY7" fmla="*/ 72390 h 149542"/>
              <a:gd name="connsiteX8" fmla="*/ 0 w 471487"/>
              <a:gd name="connsiteY8" fmla="*/ 74295 h 149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1487" h="149542">
                <a:moveTo>
                  <a:pt x="0" y="74295"/>
                </a:moveTo>
                <a:lnTo>
                  <a:pt x="1905" y="80962"/>
                </a:lnTo>
                <a:cubicBezTo>
                  <a:pt x="2857" y="83820"/>
                  <a:pt x="3810" y="85725"/>
                  <a:pt x="5715" y="86677"/>
                </a:cubicBezTo>
                <a:lnTo>
                  <a:pt x="87630" y="149543"/>
                </a:lnTo>
                <a:lnTo>
                  <a:pt x="471488" y="40005"/>
                </a:lnTo>
                <a:lnTo>
                  <a:pt x="468630" y="29527"/>
                </a:lnTo>
                <a:lnTo>
                  <a:pt x="294323" y="0"/>
                </a:lnTo>
                <a:lnTo>
                  <a:pt x="10477" y="72390"/>
                </a:lnTo>
                <a:lnTo>
                  <a:pt x="0" y="74295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89" name="图形 132"/>
          <p:cNvSpPr/>
          <p:nvPr>
            <p:custDataLst>
              <p:tags r:id="rId147"/>
            </p:custDataLst>
          </p:nvPr>
        </p:nvSpPr>
        <p:spPr>
          <a:xfrm>
            <a:off x="351155" y="1010920"/>
            <a:ext cx="146050" cy="183515"/>
          </a:xfrm>
          <a:custGeom>
            <a:avLst/>
            <a:gdLst>
              <a:gd name="connsiteX0" fmla="*/ 0 w 88582"/>
              <a:gd name="connsiteY0" fmla="*/ 2858 h 78105"/>
              <a:gd name="connsiteX1" fmla="*/ 1905 w 88582"/>
              <a:gd name="connsiteY1" fmla="*/ 9525 h 78105"/>
              <a:gd name="connsiteX2" fmla="*/ 5715 w 88582"/>
              <a:gd name="connsiteY2" fmla="*/ 15240 h 78105"/>
              <a:gd name="connsiteX3" fmla="*/ 87630 w 88582"/>
              <a:gd name="connsiteY3" fmla="*/ 78105 h 78105"/>
              <a:gd name="connsiteX4" fmla="*/ 88583 w 88582"/>
              <a:gd name="connsiteY4" fmla="*/ 69533 h 78105"/>
              <a:gd name="connsiteX5" fmla="*/ 81915 w 88582"/>
              <a:gd name="connsiteY5" fmla="*/ 59055 h 78105"/>
              <a:gd name="connsiteX6" fmla="*/ 10477 w 88582"/>
              <a:gd name="connsiteY6" fmla="*/ 0 h 78105"/>
              <a:gd name="connsiteX7" fmla="*/ 0 w 88582"/>
              <a:gd name="connsiteY7" fmla="*/ 2858 h 7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582" h="78105">
                <a:moveTo>
                  <a:pt x="0" y="2858"/>
                </a:moveTo>
                <a:lnTo>
                  <a:pt x="1905" y="9525"/>
                </a:lnTo>
                <a:cubicBezTo>
                  <a:pt x="2857" y="12383"/>
                  <a:pt x="3810" y="14288"/>
                  <a:pt x="5715" y="15240"/>
                </a:cubicBezTo>
                <a:lnTo>
                  <a:pt x="87630" y="78105"/>
                </a:lnTo>
                <a:lnTo>
                  <a:pt x="88583" y="69533"/>
                </a:lnTo>
                <a:lnTo>
                  <a:pt x="81915" y="59055"/>
                </a:lnTo>
                <a:lnTo>
                  <a:pt x="10477" y="0"/>
                </a:lnTo>
                <a:lnTo>
                  <a:pt x="0" y="2858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0" name="图形 132"/>
          <p:cNvSpPr/>
          <p:nvPr>
            <p:custDataLst>
              <p:tags r:id="rId148"/>
            </p:custDataLst>
          </p:nvPr>
        </p:nvSpPr>
        <p:spPr>
          <a:xfrm>
            <a:off x="351155" y="813435"/>
            <a:ext cx="772795" cy="363220"/>
          </a:xfrm>
          <a:custGeom>
            <a:avLst/>
            <a:gdLst>
              <a:gd name="connsiteX0" fmla="*/ 468630 w 468629"/>
              <a:gd name="connsiteY0" fmla="*/ 40958 h 154305"/>
              <a:gd name="connsiteX1" fmla="*/ 88583 w 468629"/>
              <a:gd name="connsiteY1" fmla="*/ 154305 h 154305"/>
              <a:gd name="connsiteX2" fmla="*/ 0 w 468629"/>
              <a:gd name="connsiteY2" fmla="*/ 86678 h 154305"/>
              <a:gd name="connsiteX3" fmla="*/ 291465 w 468629"/>
              <a:gd name="connsiteY3" fmla="*/ 0 h 15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8629" h="154305">
                <a:moveTo>
                  <a:pt x="468630" y="40958"/>
                </a:moveTo>
                <a:lnTo>
                  <a:pt x="88583" y="154305"/>
                </a:lnTo>
                <a:lnTo>
                  <a:pt x="0" y="86678"/>
                </a:lnTo>
                <a:lnTo>
                  <a:pt x="291465" y="0"/>
                </a:lnTo>
                <a:close/>
              </a:path>
            </a:pathLst>
          </a:custGeom>
          <a:solidFill>
            <a:srgbClr val="A8E4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1" name="图形 132"/>
          <p:cNvSpPr/>
          <p:nvPr>
            <p:custDataLst>
              <p:tags r:id="rId149"/>
            </p:custDataLst>
          </p:nvPr>
        </p:nvSpPr>
        <p:spPr>
          <a:xfrm>
            <a:off x="318135" y="817880"/>
            <a:ext cx="207645" cy="358775"/>
          </a:xfrm>
          <a:custGeom>
            <a:avLst/>
            <a:gdLst>
              <a:gd name="connsiteX0" fmla="*/ 2858 w 125729"/>
              <a:gd name="connsiteY0" fmla="*/ 0 h 152400"/>
              <a:gd name="connsiteX1" fmla="*/ 0 w 125729"/>
              <a:gd name="connsiteY1" fmla="*/ 7620 h 152400"/>
              <a:gd name="connsiteX2" fmla="*/ 20955 w 125729"/>
              <a:gd name="connsiteY2" fmla="*/ 84773 h 152400"/>
              <a:gd name="connsiteX3" fmla="*/ 109538 w 125729"/>
              <a:gd name="connsiteY3" fmla="*/ 152400 h 152400"/>
              <a:gd name="connsiteX4" fmla="*/ 125730 w 125729"/>
              <a:gd name="connsiteY4" fmla="*/ 140970 h 152400"/>
              <a:gd name="connsiteX5" fmla="*/ 103823 w 125729"/>
              <a:gd name="connsiteY5" fmla="*/ 49530 h 152400"/>
              <a:gd name="connsiteX6" fmla="*/ 2858 w 125729"/>
              <a:gd name="connsiteY6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29" h="152400">
                <a:moveTo>
                  <a:pt x="2858" y="0"/>
                </a:moveTo>
                <a:lnTo>
                  <a:pt x="0" y="7620"/>
                </a:lnTo>
                <a:cubicBezTo>
                  <a:pt x="0" y="7620"/>
                  <a:pt x="26670" y="50483"/>
                  <a:pt x="20955" y="84773"/>
                </a:cubicBezTo>
                <a:lnTo>
                  <a:pt x="109538" y="152400"/>
                </a:lnTo>
                <a:cubicBezTo>
                  <a:pt x="109538" y="152400"/>
                  <a:pt x="125730" y="147638"/>
                  <a:pt x="125730" y="140970"/>
                </a:cubicBezTo>
                <a:cubicBezTo>
                  <a:pt x="125730" y="135255"/>
                  <a:pt x="103823" y="49530"/>
                  <a:pt x="103823" y="49530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2" name="图形 132"/>
          <p:cNvSpPr/>
          <p:nvPr>
            <p:custDataLst>
              <p:tags r:id="rId150"/>
            </p:custDataLst>
          </p:nvPr>
        </p:nvSpPr>
        <p:spPr>
          <a:xfrm>
            <a:off x="318135" y="817880"/>
            <a:ext cx="207645" cy="358775"/>
          </a:xfrm>
          <a:custGeom>
            <a:avLst/>
            <a:gdLst>
              <a:gd name="connsiteX0" fmla="*/ 2858 w 125729"/>
              <a:gd name="connsiteY0" fmla="*/ 0 h 152400"/>
              <a:gd name="connsiteX1" fmla="*/ 0 w 125729"/>
              <a:gd name="connsiteY1" fmla="*/ 7620 h 152400"/>
              <a:gd name="connsiteX2" fmla="*/ 20955 w 125729"/>
              <a:gd name="connsiteY2" fmla="*/ 84773 h 152400"/>
              <a:gd name="connsiteX3" fmla="*/ 109538 w 125729"/>
              <a:gd name="connsiteY3" fmla="*/ 152400 h 152400"/>
              <a:gd name="connsiteX4" fmla="*/ 125730 w 125729"/>
              <a:gd name="connsiteY4" fmla="*/ 140970 h 152400"/>
              <a:gd name="connsiteX5" fmla="*/ 103823 w 125729"/>
              <a:gd name="connsiteY5" fmla="*/ 49530 h 152400"/>
              <a:gd name="connsiteX6" fmla="*/ 2858 w 125729"/>
              <a:gd name="connsiteY6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29" h="152400">
                <a:moveTo>
                  <a:pt x="2858" y="0"/>
                </a:moveTo>
                <a:lnTo>
                  <a:pt x="0" y="7620"/>
                </a:lnTo>
                <a:cubicBezTo>
                  <a:pt x="0" y="7620"/>
                  <a:pt x="26670" y="50483"/>
                  <a:pt x="20955" y="84773"/>
                </a:cubicBezTo>
                <a:lnTo>
                  <a:pt x="109538" y="152400"/>
                </a:lnTo>
                <a:cubicBezTo>
                  <a:pt x="109538" y="152400"/>
                  <a:pt x="125730" y="147638"/>
                  <a:pt x="125730" y="140970"/>
                </a:cubicBezTo>
                <a:cubicBezTo>
                  <a:pt x="125730" y="135255"/>
                  <a:pt x="103823" y="49530"/>
                  <a:pt x="103823" y="49530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3" name="图形 132"/>
          <p:cNvSpPr/>
          <p:nvPr>
            <p:custDataLst>
              <p:tags r:id="rId151"/>
            </p:custDataLst>
          </p:nvPr>
        </p:nvSpPr>
        <p:spPr>
          <a:xfrm>
            <a:off x="318135" y="817880"/>
            <a:ext cx="207645" cy="358775"/>
          </a:xfrm>
          <a:custGeom>
            <a:avLst/>
            <a:gdLst>
              <a:gd name="connsiteX0" fmla="*/ 2858 w 125729"/>
              <a:gd name="connsiteY0" fmla="*/ 0 h 152400"/>
              <a:gd name="connsiteX1" fmla="*/ 0 w 125729"/>
              <a:gd name="connsiteY1" fmla="*/ 7620 h 152400"/>
              <a:gd name="connsiteX2" fmla="*/ 20955 w 125729"/>
              <a:gd name="connsiteY2" fmla="*/ 84773 h 152400"/>
              <a:gd name="connsiteX3" fmla="*/ 109538 w 125729"/>
              <a:gd name="connsiteY3" fmla="*/ 152400 h 152400"/>
              <a:gd name="connsiteX4" fmla="*/ 125730 w 125729"/>
              <a:gd name="connsiteY4" fmla="*/ 140970 h 152400"/>
              <a:gd name="connsiteX5" fmla="*/ 103823 w 125729"/>
              <a:gd name="connsiteY5" fmla="*/ 49530 h 152400"/>
              <a:gd name="connsiteX6" fmla="*/ 2858 w 125729"/>
              <a:gd name="connsiteY6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29" h="152400">
                <a:moveTo>
                  <a:pt x="2858" y="0"/>
                </a:moveTo>
                <a:lnTo>
                  <a:pt x="0" y="7620"/>
                </a:lnTo>
                <a:cubicBezTo>
                  <a:pt x="0" y="7620"/>
                  <a:pt x="26670" y="50483"/>
                  <a:pt x="20955" y="84773"/>
                </a:cubicBezTo>
                <a:lnTo>
                  <a:pt x="109538" y="152400"/>
                </a:lnTo>
                <a:cubicBezTo>
                  <a:pt x="109538" y="152400"/>
                  <a:pt x="125730" y="147638"/>
                  <a:pt x="125730" y="140970"/>
                </a:cubicBezTo>
                <a:cubicBezTo>
                  <a:pt x="125730" y="135255"/>
                  <a:pt x="103823" y="49530"/>
                  <a:pt x="103823" y="49530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4" name="图形 132"/>
          <p:cNvSpPr/>
          <p:nvPr>
            <p:custDataLst>
              <p:tags r:id="rId152"/>
            </p:custDataLst>
          </p:nvPr>
        </p:nvSpPr>
        <p:spPr>
          <a:xfrm>
            <a:off x="318135" y="817880"/>
            <a:ext cx="207645" cy="358775"/>
          </a:xfrm>
          <a:custGeom>
            <a:avLst/>
            <a:gdLst>
              <a:gd name="connsiteX0" fmla="*/ 2858 w 125729"/>
              <a:gd name="connsiteY0" fmla="*/ 0 h 152400"/>
              <a:gd name="connsiteX1" fmla="*/ 0 w 125729"/>
              <a:gd name="connsiteY1" fmla="*/ 7620 h 152400"/>
              <a:gd name="connsiteX2" fmla="*/ 20955 w 125729"/>
              <a:gd name="connsiteY2" fmla="*/ 84773 h 152400"/>
              <a:gd name="connsiteX3" fmla="*/ 109538 w 125729"/>
              <a:gd name="connsiteY3" fmla="*/ 152400 h 152400"/>
              <a:gd name="connsiteX4" fmla="*/ 125730 w 125729"/>
              <a:gd name="connsiteY4" fmla="*/ 140970 h 152400"/>
              <a:gd name="connsiteX5" fmla="*/ 103823 w 125729"/>
              <a:gd name="connsiteY5" fmla="*/ 49530 h 152400"/>
              <a:gd name="connsiteX6" fmla="*/ 2858 w 125729"/>
              <a:gd name="connsiteY6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29" h="152400">
                <a:moveTo>
                  <a:pt x="2858" y="0"/>
                </a:moveTo>
                <a:lnTo>
                  <a:pt x="0" y="7620"/>
                </a:lnTo>
                <a:cubicBezTo>
                  <a:pt x="0" y="7620"/>
                  <a:pt x="26670" y="50483"/>
                  <a:pt x="20955" y="84773"/>
                </a:cubicBezTo>
                <a:lnTo>
                  <a:pt x="109538" y="152400"/>
                </a:lnTo>
                <a:cubicBezTo>
                  <a:pt x="109538" y="152400"/>
                  <a:pt x="125730" y="147638"/>
                  <a:pt x="125730" y="140970"/>
                </a:cubicBezTo>
                <a:cubicBezTo>
                  <a:pt x="125730" y="135255"/>
                  <a:pt x="103823" y="49530"/>
                  <a:pt x="103823" y="49530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5" name="图形 132"/>
          <p:cNvSpPr/>
          <p:nvPr>
            <p:custDataLst>
              <p:tags r:id="rId153"/>
            </p:custDataLst>
          </p:nvPr>
        </p:nvSpPr>
        <p:spPr>
          <a:xfrm>
            <a:off x="318135" y="817880"/>
            <a:ext cx="207645" cy="358775"/>
          </a:xfrm>
          <a:custGeom>
            <a:avLst/>
            <a:gdLst>
              <a:gd name="connsiteX0" fmla="*/ 2858 w 125729"/>
              <a:gd name="connsiteY0" fmla="*/ 0 h 152400"/>
              <a:gd name="connsiteX1" fmla="*/ 0 w 125729"/>
              <a:gd name="connsiteY1" fmla="*/ 7620 h 152400"/>
              <a:gd name="connsiteX2" fmla="*/ 20955 w 125729"/>
              <a:gd name="connsiteY2" fmla="*/ 84773 h 152400"/>
              <a:gd name="connsiteX3" fmla="*/ 109538 w 125729"/>
              <a:gd name="connsiteY3" fmla="*/ 152400 h 152400"/>
              <a:gd name="connsiteX4" fmla="*/ 125730 w 125729"/>
              <a:gd name="connsiteY4" fmla="*/ 140970 h 152400"/>
              <a:gd name="connsiteX5" fmla="*/ 103823 w 125729"/>
              <a:gd name="connsiteY5" fmla="*/ 49530 h 152400"/>
              <a:gd name="connsiteX6" fmla="*/ 2858 w 125729"/>
              <a:gd name="connsiteY6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29" h="152400">
                <a:moveTo>
                  <a:pt x="2858" y="0"/>
                </a:moveTo>
                <a:lnTo>
                  <a:pt x="0" y="7620"/>
                </a:lnTo>
                <a:cubicBezTo>
                  <a:pt x="0" y="7620"/>
                  <a:pt x="26670" y="50483"/>
                  <a:pt x="20955" y="84773"/>
                </a:cubicBezTo>
                <a:lnTo>
                  <a:pt x="109538" y="152400"/>
                </a:lnTo>
                <a:cubicBezTo>
                  <a:pt x="109538" y="152400"/>
                  <a:pt x="125730" y="147638"/>
                  <a:pt x="125730" y="140970"/>
                </a:cubicBezTo>
                <a:cubicBezTo>
                  <a:pt x="125730" y="135255"/>
                  <a:pt x="103823" y="49530"/>
                  <a:pt x="103823" y="49530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6" name="图形 132"/>
          <p:cNvSpPr/>
          <p:nvPr>
            <p:custDataLst>
              <p:tags r:id="rId154"/>
            </p:custDataLst>
          </p:nvPr>
        </p:nvSpPr>
        <p:spPr>
          <a:xfrm>
            <a:off x="318135" y="817880"/>
            <a:ext cx="207645" cy="358775"/>
          </a:xfrm>
          <a:custGeom>
            <a:avLst/>
            <a:gdLst>
              <a:gd name="connsiteX0" fmla="*/ 2858 w 125729"/>
              <a:gd name="connsiteY0" fmla="*/ 0 h 152400"/>
              <a:gd name="connsiteX1" fmla="*/ 0 w 125729"/>
              <a:gd name="connsiteY1" fmla="*/ 7620 h 152400"/>
              <a:gd name="connsiteX2" fmla="*/ 20955 w 125729"/>
              <a:gd name="connsiteY2" fmla="*/ 84773 h 152400"/>
              <a:gd name="connsiteX3" fmla="*/ 109538 w 125729"/>
              <a:gd name="connsiteY3" fmla="*/ 152400 h 152400"/>
              <a:gd name="connsiteX4" fmla="*/ 125730 w 125729"/>
              <a:gd name="connsiteY4" fmla="*/ 140970 h 152400"/>
              <a:gd name="connsiteX5" fmla="*/ 103823 w 125729"/>
              <a:gd name="connsiteY5" fmla="*/ 49530 h 152400"/>
              <a:gd name="connsiteX6" fmla="*/ 2858 w 125729"/>
              <a:gd name="connsiteY6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29" h="152400">
                <a:moveTo>
                  <a:pt x="2858" y="0"/>
                </a:moveTo>
                <a:lnTo>
                  <a:pt x="0" y="7620"/>
                </a:lnTo>
                <a:cubicBezTo>
                  <a:pt x="0" y="7620"/>
                  <a:pt x="26670" y="50483"/>
                  <a:pt x="20955" y="84773"/>
                </a:cubicBezTo>
                <a:lnTo>
                  <a:pt x="109538" y="152400"/>
                </a:lnTo>
                <a:cubicBezTo>
                  <a:pt x="109538" y="152400"/>
                  <a:pt x="125730" y="147638"/>
                  <a:pt x="125730" y="140970"/>
                </a:cubicBezTo>
                <a:cubicBezTo>
                  <a:pt x="125730" y="135255"/>
                  <a:pt x="103823" y="49530"/>
                  <a:pt x="103823" y="49530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7" name="图形 132"/>
          <p:cNvSpPr/>
          <p:nvPr>
            <p:custDataLst>
              <p:tags r:id="rId155"/>
            </p:custDataLst>
          </p:nvPr>
        </p:nvSpPr>
        <p:spPr>
          <a:xfrm>
            <a:off x="318135" y="817880"/>
            <a:ext cx="207645" cy="358775"/>
          </a:xfrm>
          <a:custGeom>
            <a:avLst/>
            <a:gdLst>
              <a:gd name="connsiteX0" fmla="*/ 2858 w 125729"/>
              <a:gd name="connsiteY0" fmla="*/ 0 h 152400"/>
              <a:gd name="connsiteX1" fmla="*/ 0 w 125729"/>
              <a:gd name="connsiteY1" fmla="*/ 7620 h 152400"/>
              <a:gd name="connsiteX2" fmla="*/ 20955 w 125729"/>
              <a:gd name="connsiteY2" fmla="*/ 84773 h 152400"/>
              <a:gd name="connsiteX3" fmla="*/ 109538 w 125729"/>
              <a:gd name="connsiteY3" fmla="*/ 152400 h 152400"/>
              <a:gd name="connsiteX4" fmla="*/ 125730 w 125729"/>
              <a:gd name="connsiteY4" fmla="*/ 140970 h 152400"/>
              <a:gd name="connsiteX5" fmla="*/ 103823 w 125729"/>
              <a:gd name="connsiteY5" fmla="*/ 49530 h 152400"/>
              <a:gd name="connsiteX6" fmla="*/ 2858 w 125729"/>
              <a:gd name="connsiteY6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29" h="152400">
                <a:moveTo>
                  <a:pt x="2858" y="0"/>
                </a:moveTo>
                <a:lnTo>
                  <a:pt x="0" y="7620"/>
                </a:lnTo>
                <a:cubicBezTo>
                  <a:pt x="0" y="7620"/>
                  <a:pt x="26670" y="50483"/>
                  <a:pt x="20955" y="84773"/>
                </a:cubicBezTo>
                <a:lnTo>
                  <a:pt x="109538" y="152400"/>
                </a:lnTo>
                <a:cubicBezTo>
                  <a:pt x="109538" y="152400"/>
                  <a:pt x="125730" y="147638"/>
                  <a:pt x="125730" y="140970"/>
                </a:cubicBezTo>
                <a:cubicBezTo>
                  <a:pt x="125730" y="135255"/>
                  <a:pt x="103823" y="49530"/>
                  <a:pt x="103823" y="49530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8" name="图形 132"/>
          <p:cNvSpPr/>
          <p:nvPr>
            <p:custDataLst>
              <p:tags r:id="rId156"/>
            </p:custDataLst>
          </p:nvPr>
        </p:nvSpPr>
        <p:spPr>
          <a:xfrm>
            <a:off x="318135" y="817880"/>
            <a:ext cx="207645" cy="358775"/>
          </a:xfrm>
          <a:custGeom>
            <a:avLst/>
            <a:gdLst>
              <a:gd name="connsiteX0" fmla="*/ 2858 w 125729"/>
              <a:gd name="connsiteY0" fmla="*/ 0 h 152400"/>
              <a:gd name="connsiteX1" fmla="*/ 0 w 125729"/>
              <a:gd name="connsiteY1" fmla="*/ 7620 h 152400"/>
              <a:gd name="connsiteX2" fmla="*/ 20955 w 125729"/>
              <a:gd name="connsiteY2" fmla="*/ 84773 h 152400"/>
              <a:gd name="connsiteX3" fmla="*/ 109538 w 125729"/>
              <a:gd name="connsiteY3" fmla="*/ 152400 h 152400"/>
              <a:gd name="connsiteX4" fmla="*/ 125730 w 125729"/>
              <a:gd name="connsiteY4" fmla="*/ 140970 h 152400"/>
              <a:gd name="connsiteX5" fmla="*/ 103823 w 125729"/>
              <a:gd name="connsiteY5" fmla="*/ 49530 h 152400"/>
              <a:gd name="connsiteX6" fmla="*/ 2858 w 125729"/>
              <a:gd name="connsiteY6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29" h="152400">
                <a:moveTo>
                  <a:pt x="2858" y="0"/>
                </a:moveTo>
                <a:lnTo>
                  <a:pt x="0" y="7620"/>
                </a:lnTo>
                <a:cubicBezTo>
                  <a:pt x="0" y="7620"/>
                  <a:pt x="26670" y="50483"/>
                  <a:pt x="20955" y="84773"/>
                </a:cubicBezTo>
                <a:lnTo>
                  <a:pt x="109538" y="152400"/>
                </a:lnTo>
                <a:cubicBezTo>
                  <a:pt x="109538" y="152400"/>
                  <a:pt x="125730" y="147638"/>
                  <a:pt x="125730" y="140970"/>
                </a:cubicBezTo>
                <a:cubicBezTo>
                  <a:pt x="125730" y="135255"/>
                  <a:pt x="103823" y="49530"/>
                  <a:pt x="103823" y="49530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9" name="图形 132"/>
          <p:cNvSpPr/>
          <p:nvPr>
            <p:custDataLst>
              <p:tags r:id="rId157"/>
            </p:custDataLst>
          </p:nvPr>
        </p:nvSpPr>
        <p:spPr>
          <a:xfrm>
            <a:off x="318135" y="817880"/>
            <a:ext cx="207645" cy="358775"/>
          </a:xfrm>
          <a:custGeom>
            <a:avLst/>
            <a:gdLst>
              <a:gd name="connsiteX0" fmla="*/ 2858 w 125729"/>
              <a:gd name="connsiteY0" fmla="*/ 0 h 152400"/>
              <a:gd name="connsiteX1" fmla="*/ 0 w 125729"/>
              <a:gd name="connsiteY1" fmla="*/ 7620 h 152400"/>
              <a:gd name="connsiteX2" fmla="*/ 20955 w 125729"/>
              <a:gd name="connsiteY2" fmla="*/ 84773 h 152400"/>
              <a:gd name="connsiteX3" fmla="*/ 109538 w 125729"/>
              <a:gd name="connsiteY3" fmla="*/ 152400 h 152400"/>
              <a:gd name="connsiteX4" fmla="*/ 125730 w 125729"/>
              <a:gd name="connsiteY4" fmla="*/ 140970 h 152400"/>
              <a:gd name="connsiteX5" fmla="*/ 103823 w 125729"/>
              <a:gd name="connsiteY5" fmla="*/ 49530 h 152400"/>
              <a:gd name="connsiteX6" fmla="*/ 2858 w 125729"/>
              <a:gd name="connsiteY6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5729" h="152400">
                <a:moveTo>
                  <a:pt x="2858" y="0"/>
                </a:moveTo>
                <a:lnTo>
                  <a:pt x="0" y="7620"/>
                </a:lnTo>
                <a:cubicBezTo>
                  <a:pt x="0" y="7620"/>
                  <a:pt x="26670" y="50483"/>
                  <a:pt x="20955" y="84773"/>
                </a:cubicBezTo>
                <a:lnTo>
                  <a:pt x="109538" y="152400"/>
                </a:lnTo>
                <a:cubicBezTo>
                  <a:pt x="109538" y="152400"/>
                  <a:pt x="125730" y="147638"/>
                  <a:pt x="125730" y="140970"/>
                </a:cubicBezTo>
                <a:cubicBezTo>
                  <a:pt x="125730" y="135255"/>
                  <a:pt x="103823" y="49530"/>
                  <a:pt x="103823" y="49530"/>
                </a:cubicBezTo>
                <a:lnTo>
                  <a:pt x="2858" y="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0" name="图形 132"/>
          <p:cNvSpPr/>
          <p:nvPr>
            <p:custDataLst>
              <p:tags r:id="rId158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FFF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1" name="图形 132"/>
          <p:cNvSpPr/>
          <p:nvPr>
            <p:custDataLst>
              <p:tags r:id="rId159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0F0F0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2" name="图形 132"/>
          <p:cNvSpPr/>
          <p:nvPr>
            <p:custDataLst>
              <p:tags r:id="rId160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3" name="图形 132"/>
          <p:cNvSpPr/>
          <p:nvPr>
            <p:custDataLst>
              <p:tags r:id="rId161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4" name="图形 132"/>
          <p:cNvSpPr/>
          <p:nvPr>
            <p:custDataLst>
              <p:tags r:id="rId162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5" name="图形 132"/>
          <p:cNvSpPr/>
          <p:nvPr>
            <p:custDataLst>
              <p:tags r:id="rId163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6" name="图形 132"/>
          <p:cNvSpPr/>
          <p:nvPr>
            <p:custDataLst>
              <p:tags r:id="rId164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7" name="图形 132"/>
          <p:cNvSpPr/>
          <p:nvPr>
            <p:custDataLst>
              <p:tags r:id="rId165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8" name="图形 132"/>
          <p:cNvSpPr/>
          <p:nvPr>
            <p:custDataLst>
              <p:tags r:id="rId166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0F0F0">
              <a:alpha val="5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09" name="图形 132"/>
          <p:cNvSpPr/>
          <p:nvPr>
            <p:custDataLst>
              <p:tags r:id="rId167"/>
            </p:custDataLst>
          </p:nvPr>
        </p:nvSpPr>
        <p:spPr>
          <a:xfrm>
            <a:off x="455295" y="710565"/>
            <a:ext cx="669290" cy="466090"/>
          </a:xfrm>
          <a:custGeom>
            <a:avLst/>
            <a:gdLst>
              <a:gd name="connsiteX0" fmla="*/ 0 w 405768"/>
              <a:gd name="connsiteY0" fmla="*/ 95250 h 198120"/>
              <a:gd name="connsiteX1" fmla="*/ 1905 w 405768"/>
              <a:gd name="connsiteY1" fmla="*/ 115253 h 198120"/>
              <a:gd name="connsiteX2" fmla="*/ 25717 w 405768"/>
              <a:gd name="connsiteY2" fmla="*/ 198120 h 198120"/>
              <a:gd name="connsiteX3" fmla="*/ 405765 w 405768"/>
              <a:gd name="connsiteY3" fmla="*/ 84773 h 198120"/>
              <a:gd name="connsiteX4" fmla="*/ 376238 w 405768"/>
              <a:gd name="connsiteY4" fmla="*/ 0 h 198120"/>
              <a:gd name="connsiteX5" fmla="*/ 0 w 405768"/>
              <a:gd name="connsiteY5" fmla="*/ 95250 h 198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5768" h="198120">
                <a:moveTo>
                  <a:pt x="0" y="95250"/>
                </a:moveTo>
                <a:lnTo>
                  <a:pt x="1905" y="115253"/>
                </a:lnTo>
                <a:cubicBezTo>
                  <a:pt x="1905" y="115253"/>
                  <a:pt x="26670" y="140018"/>
                  <a:pt x="25717" y="198120"/>
                </a:cubicBezTo>
                <a:lnTo>
                  <a:pt x="405765" y="84773"/>
                </a:lnTo>
                <a:cubicBezTo>
                  <a:pt x="405765" y="84773"/>
                  <a:pt x="406718" y="25717"/>
                  <a:pt x="376238" y="0"/>
                </a:cubicBezTo>
                <a:lnTo>
                  <a:pt x="0" y="95250"/>
                </a:lnTo>
                <a:close/>
              </a:path>
            </a:pathLst>
          </a:custGeom>
          <a:solidFill>
            <a:srgbClr val="F0F0F0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0" name="图形 132"/>
          <p:cNvSpPr/>
          <p:nvPr>
            <p:custDataLst>
              <p:tags r:id="rId168"/>
            </p:custDataLst>
          </p:nvPr>
        </p:nvSpPr>
        <p:spPr>
          <a:xfrm>
            <a:off x="313690" y="625475"/>
            <a:ext cx="774700" cy="356235"/>
          </a:xfrm>
          <a:custGeom>
            <a:avLst/>
            <a:gdLst>
              <a:gd name="connsiteX0" fmla="*/ 469583 w 469582"/>
              <a:gd name="connsiteY0" fmla="*/ 40958 h 151447"/>
              <a:gd name="connsiteX1" fmla="*/ 87630 w 469582"/>
              <a:gd name="connsiteY1" fmla="*/ 151448 h 151447"/>
              <a:gd name="connsiteX2" fmla="*/ 3810 w 469582"/>
              <a:gd name="connsiteY2" fmla="*/ 91440 h 151447"/>
              <a:gd name="connsiteX3" fmla="*/ 953 w 469582"/>
              <a:gd name="connsiteY3" fmla="*/ 87630 h 151447"/>
              <a:gd name="connsiteX4" fmla="*/ 0 w 469582"/>
              <a:gd name="connsiteY4" fmla="*/ 82868 h 151447"/>
              <a:gd name="connsiteX5" fmla="*/ 1905 w 469582"/>
              <a:gd name="connsiteY5" fmla="*/ 79058 h 151447"/>
              <a:gd name="connsiteX6" fmla="*/ 292418 w 469582"/>
              <a:gd name="connsiteY6" fmla="*/ 0 h 151447"/>
              <a:gd name="connsiteX7" fmla="*/ 466725 w 469582"/>
              <a:gd name="connsiteY7" fmla="*/ 30480 h 151447"/>
              <a:gd name="connsiteX8" fmla="*/ 469583 w 469582"/>
              <a:gd name="connsiteY8" fmla="*/ 40958 h 15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9582" h="151447">
                <a:moveTo>
                  <a:pt x="469583" y="40958"/>
                </a:moveTo>
                <a:lnTo>
                  <a:pt x="87630" y="151448"/>
                </a:lnTo>
                <a:lnTo>
                  <a:pt x="3810" y="91440"/>
                </a:lnTo>
                <a:cubicBezTo>
                  <a:pt x="2858" y="90488"/>
                  <a:pt x="1905" y="89535"/>
                  <a:pt x="953" y="87630"/>
                </a:cubicBezTo>
                <a:lnTo>
                  <a:pt x="0" y="82868"/>
                </a:lnTo>
                <a:cubicBezTo>
                  <a:pt x="0" y="80963"/>
                  <a:pt x="0" y="79058"/>
                  <a:pt x="1905" y="79058"/>
                </a:cubicBezTo>
                <a:lnTo>
                  <a:pt x="292418" y="0"/>
                </a:lnTo>
                <a:lnTo>
                  <a:pt x="466725" y="30480"/>
                </a:lnTo>
                <a:lnTo>
                  <a:pt x="469583" y="40958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1" name="图形 132"/>
          <p:cNvSpPr/>
          <p:nvPr>
            <p:custDataLst>
              <p:tags r:id="rId169"/>
            </p:custDataLst>
          </p:nvPr>
        </p:nvSpPr>
        <p:spPr>
          <a:xfrm>
            <a:off x="313690" y="625475"/>
            <a:ext cx="774700" cy="356235"/>
          </a:xfrm>
          <a:custGeom>
            <a:avLst/>
            <a:gdLst>
              <a:gd name="connsiteX0" fmla="*/ 0 w 469582"/>
              <a:gd name="connsiteY0" fmla="*/ 82868 h 151447"/>
              <a:gd name="connsiteX1" fmla="*/ 1905 w 469582"/>
              <a:gd name="connsiteY1" fmla="*/ 88583 h 151447"/>
              <a:gd name="connsiteX2" fmla="*/ 4763 w 469582"/>
              <a:gd name="connsiteY2" fmla="*/ 92393 h 151447"/>
              <a:gd name="connsiteX3" fmla="*/ 87630 w 469582"/>
              <a:gd name="connsiteY3" fmla="*/ 151448 h 151447"/>
              <a:gd name="connsiteX4" fmla="*/ 469583 w 469582"/>
              <a:gd name="connsiteY4" fmla="*/ 40958 h 151447"/>
              <a:gd name="connsiteX5" fmla="*/ 466725 w 469582"/>
              <a:gd name="connsiteY5" fmla="*/ 30480 h 151447"/>
              <a:gd name="connsiteX6" fmla="*/ 292418 w 469582"/>
              <a:gd name="connsiteY6" fmla="*/ 0 h 151447"/>
              <a:gd name="connsiteX7" fmla="*/ 51435 w 469582"/>
              <a:gd name="connsiteY7" fmla="*/ 65723 h 151447"/>
              <a:gd name="connsiteX8" fmla="*/ 1905 w 469582"/>
              <a:gd name="connsiteY8" fmla="*/ 79058 h 151447"/>
              <a:gd name="connsiteX9" fmla="*/ 0 w 469582"/>
              <a:gd name="connsiteY9" fmla="*/ 82868 h 151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9582" h="151447">
                <a:moveTo>
                  <a:pt x="0" y="82868"/>
                </a:moveTo>
                <a:lnTo>
                  <a:pt x="1905" y="88583"/>
                </a:lnTo>
                <a:cubicBezTo>
                  <a:pt x="1905" y="90488"/>
                  <a:pt x="2858" y="91440"/>
                  <a:pt x="4763" y="92393"/>
                </a:cubicBezTo>
                <a:lnTo>
                  <a:pt x="87630" y="151448"/>
                </a:lnTo>
                <a:lnTo>
                  <a:pt x="469583" y="40958"/>
                </a:lnTo>
                <a:lnTo>
                  <a:pt x="466725" y="30480"/>
                </a:lnTo>
                <a:lnTo>
                  <a:pt x="292418" y="0"/>
                </a:lnTo>
                <a:lnTo>
                  <a:pt x="51435" y="65723"/>
                </a:lnTo>
                <a:lnTo>
                  <a:pt x="1905" y="79058"/>
                </a:lnTo>
                <a:cubicBezTo>
                  <a:pt x="0" y="79058"/>
                  <a:pt x="0" y="80963"/>
                  <a:pt x="0" y="82868"/>
                </a:cubicBez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2" name="图形 132"/>
          <p:cNvSpPr/>
          <p:nvPr>
            <p:custDataLst>
              <p:tags r:id="rId170"/>
            </p:custDataLst>
          </p:nvPr>
        </p:nvSpPr>
        <p:spPr>
          <a:xfrm>
            <a:off x="313690" y="779780"/>
            <a:ext cx="144780" cy="201930"/>
          </a:xfrm>
          <a:custGeom>
            <a:avLst/>
            <a:gdLst>
              <a:gd name="connsiteX0" fmla="*/ 0 w 87629"/>
              <a:gd name="connsiteY0" fmla="*/ 17145 h 85725"/>
              <a:gd name="connsiteX1" fmla="*/ 1905 w 87629"/>
              <a:gd name="connsiteY1" fmla="*/ 22860 h 85725"/>
              <a:gd name="connsiteX2" fmla="*/ 4763 w 87629"/>
              <a:gd name="connsiteY2" fmla="*/ 26670 h 85725"/>
              <a:gd name="connsiteX3" fmla="*/ 87630 w 87629"/>
              <a:gd name="connsiteY3" fmla="*/ 85725 h 85725"/>
              <a:gd name="connsiteX4" fmla="*/ 86678 w 87629"/>
              <a:gd name="connsiteY4" fmla="*/ 77153 h 85725"/>
              <a:gd name="connsiteX5" fmla="*/ 83820 w 87629"/>
              <a:gd name="connsiteY5" fmla="*/ 53340 h 85725"/>
              <a:gd name="connsiteX6" fmla="*/ 51435 w 87629"/>
              <a:gd name="connsiteY6" fmla="*/ 0 h 85725"/>
              <a:gd name="connsiteX7" fmla="*/ 1905 w 87629"/>
              <a:gd name="connsiteY7" fmla="*/ 13335 h 85725"/>
              <a:gd name="connsiteX8" fmla="*/ 0 w 87629"/>
              <a:gd name="connsiteY8" fmla="*/ 17145 h 8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629" h="85725">
                <a:moveTo>
                  <a:pt x="0" y="17145"/>
                </a:moveTo>
                <a:lnTo>
                  <a:pt x="1905" y="22860"/>
                </a:lnTo>
                <a:cubicBezTo>
                  <a:pt x="1905" y="24765"/>
                  <a:pt x="2858" y="25717"/>
                  <a:pt x="4763" y="26670"/>
                </a:cubicBezTo>
                <a:lnTo>
                  <a:pt x="87630" y="85725"/>
                </a:lnTo>
                <a:lnTo>
                  <a:pt x="86678" y="77153"/>
                </a:lnTo>
                <a:lnTo>
                  <a:pt x="83820" y="53340"/>
                </a:lnTo>
                <a:lnTo>
                  <a:pt x="51435" y="0"/>
                </a:lnTo>
                <a:lnTo>
                  <a:pt x="1905" y="13335"/>
                </a:lnTo>
                <a:cubicBezTo>
                  <a:pt x="0" y="13335"/>
                  <a:pt x="0" y="15240"/>
                  <a:pt x="0" y="17145"/>
                </a:cubicBez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3" name="图形 132"/>
          <p:cNvSpPr/>
          <p:nvPr>
            <p:custDataLst>
              <p:tags r:id="rId171"/>
            </p:custDataLst>
          </p:nvPr>
        </p:nvSpPr>
        <p:spPr>
          <a:xfrm>
            <a:off x="314325" y="600710"/>
            <a:ext cx="768985" cy="363220"/>
          </a:xfrm>
          <a:custGeom>
            <a:avLst/>
            <a:gdLst>
              <a:gd name="connsiteX0" fmla="*/ 466249 w 466248"/>
              <a:gd name="connsiteY0" fmla="*/ 40958 h 154305"/>
              <a:gd name="connsiteX1" fmla="*/ 86201 w 466248"/>
              <a:gd name="connsiteY1" fmla="*/ 154305 h 154305"/>
              <a:gd name="connsiteX2" fmla="*/ 1429 w 466248"/>
              <a:gd name="connsiteY2" fmla="*/ 95250 h 154305"/>
              <a:gd name="connsiteX3" fmla="*/ 1429 w 466248"/>
              <a:gd name="connsiteY3" fmla="*/ 89535 h 154305"/>
              <a:gd name="connsiteX4" fmla="*/ 278606 w 466248"/>
              <a:gd name="connsiteY4" fmla="*/ 2858 h 154305"/>
              <a:gd name="connsiteX5" fmla="*/ 289084 w 466248"/>
              <a:gd name="connsiteY5" fmla="*/ 0 h 154305"/>
              <a:gd name="connsiteX6" fmla="*/ 466249 w 466248"/>
              <a:gd name="connsiteY6" fmla="*/ 40958 h 15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248" h="154305">
                <a:moveTo>
                  <a:pt x="466249" y="40958"/>
                </a:moveTo>
                <a:lnTo>
                  <a:pt x="86201" y="154305"/>
                </a:lnTo>
                <a:lnTo>
                  <a:pt x="1429" y="95250"/>
                </a:lnTo>
                <a:cubicBezTo>
                  <a:pt x="-476" y="93345"/>
                  <a:pt x="-476" y="90488"/>
                  <a:pt x="1429" y="89535"/>
                </a:cubicBezTo>
                <a:lnTo>
                  <a:pt x="278606" y="2858"/>
                </a:lnTo>
                <a:lnTo>
                  <a:pt x="289084" y="0"/>
                </a:lnTo>
                <a:lnTo>
                  <a:pt x="466249" y="40958"/>
                </a:lnTo>
                <a:close/>
              </a:path>
            </a:pathLst>
          </a:custGeom>
          <a:solidFill>
            <a:srgbClr val="ADE7FF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4" name="图形 132"/>
          <p:cNvSpPr/>
          <p:nvPr>
            <p:custDataLst>
              <p:tags r:id="rId172"/>
            </p:custDataLst>
          </p:nvPr>
        </p:nvSpPr>
        <p:spPr>
          <a:xfrm>
            <a:off x="314325" y="600710"/>
            <a:ext cx="768985" cy="363220"/>
          </a:xfrm>
          <a:custGeom>
            <a:avLst/>
            <a:gdLst>
              <a:gd name="connsiteX0" fmla="*/ 466249 w 466248"/>
              <a:gd name="connsiteY0" fmla="*/ 40958 h 154305"/>
              <a:gd name="connsiteX1" fmla="*/ 86201 w 466248"/>
              <a:gd name="connsiteY1" fmla="*/ 154305 h 154305"/>
              <a:gd name="connsiteX2" fmla="*/ 1429 w 466248"/>
              <a:gd name="connsiteY2" fmla="*/ 95250 h 154305"/>
              <a:gd name="connsiteX3" fmla="*/ 1429 w 466248"/>
              <a:gd name="connsiteY3" fmla="*/ 89535 h 154305"/>
              <a:gd name="connsiteX4" fmla="*/ 278606 w 466248"/>
              <a:gd name="connsiteY4" fmla="*/ 2858 h 154305"/>
              <a:gd name="connsiteX5" fmla="*/ 289084 w 466248"/>
              <a:gd name="connsiteY5" fmla="*/ 0 h 154305"/>
              <a:gd name="connsiteX6" fmla="*/ 466249 w 466248"/>
              <a:gd name="connsiteY6" fmla="*/ 40958 h 15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248" h="154305">
                <a:moveTo>
                  <a:pt x="466249" y="40958"/>
                </a:moveTo>
                <a:lnTo>
                  <a:pt x="86201" y="154305"/>
                </a:lnTo>
                <a:lnTo>
                  <a:pt x="1429" y="95250"/>
                </a:lnTo>
                <a:cubicBezTo>
                  <a:pt x="-476" y="93345"/>
                  <a:pt x="-476" y="90488"/>
                  <a:pt x="1429" y="89535"/>
                </a:cubicBezTo>
                <a:lnTo>
                  <a:pt x="278606" y="2858"/>
                </a:lnTo>
                <a:lnTo>
                  <a:pt x="289084" y="0"/>
                </a:lnTo>
                <a:lnTo>
                  <a:pt x="466249" y="40958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5" name="图形 132"/>
          <p:cNvSpPr/>
          <p:nvPr>
            <p:custDataLst>
              <p:tags r:id="rId173"/>
            </p:custDataLst>
          </p:nvPr>
        </p:nvSpPr>
        <p:spPr>
          <a:xfrm>
            <a:off x="313690" y="600710"/>
            <a:ext cx="769620" cy="363220"/>
          </a:xfrm>
          <a:custGeom>
            <a:avLst/>
            <a:gdLst>
              <a:gd name="connsiteX0" fmla="*/ 1803 w 466623"/>
              <a:gd name="connsiteY0" fmla="*/ 95250 h 154305"/>
              <a:gd name="connsiteX1" fmla="*/ 11328 w 466623"/>
              <a:gd name="connsiteY1" fmla="*/ 101918 h 154305"/>
              <a:gd name="connsiteX2" fmla="*/ 86576 w 466623"/>
              <a:gd name="connsiteY2" fmla="*/ 154305 h 154305"/>
              <a:gd name="connsiteX3" fmla="*/ 466623 w 466623"/>
              <a:gd name="connsiteY3" fmla="*/ 40958 h 154305"/>
              <a:gd name="connsiteX4" fmla="*/ 383756 w 466623"/>
              <a:gd name="connsiteY4" fmla="*/ 21908 h 154305"/>
              <a:gd name="connsiteX5" fmla="*/ 289458 w 466623"/>
              <a:gd name="connsiteY5" fmla="*/ 0 h 154305"/>
              <a:gd name="connsiteX6" fmla="*/ 278981 w 466623"/>
              <a:gd name="connsiteY6" fmla="*/ 2858 h 154305"/>
              <a:gd name="connsiteX7" fmla="*/ 1803 w 466623"/>
              <a:gd name="connsiteY7" fmla="*/ 89535 h 154305"/>
              <a:gd name="connsiteX8" fmla="*/ 1803 w 466623"/>
              <a:gd name="connsiteY8" fmla="*/ 95250 h 154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6623" h="154305">
                <a:moveTo>
                  <a:pt x="1803" y="95250"/>
                </a:moveTo>
                <a:lnTo>
                  <a:pt x="11328" y="101918"/>
                </a:lnTo>
                <a:lnTo>
                  <a:pt x="86576" y="154305"/>
                </a:lnTo>
                <a:lnTo>
                  <a:pt x="466623" y="40958"/>
                </a:lnTo>
                <a:lnTo>
                  <a:pt x="383756" y="21908"/>
                </a:lnTo>
                <a:lnTo>
                  <a:pt x="289458" y="0"/>
                </a:lnTo>
                <a:lnTo>
                  <a:pt x="278981" y="2858"/>
                </a:lnTo>
                <a:lnTo>
                  <a:pt x="1803" y="89535"/>
                </a:lnTo>
                <a:cubicBezTo>
                  <a:pt x="-102" y="90488"/>
                  <a:pt x="-1054" y="93345"/>
                  <a:pt x="1803" y="95250"/>
                </a:cubicBez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6" name="图形 132"/>
          <p:cNvSpPr/>
          <p:nvPr>
            <p:custDataLst>
              <p:tags r:id="rId174"/>
            </p:custDataLst>
          </p:nvPr>
        </p:nvSpPr>
        <p:spPr>
          <a:xfrm>
            <a:off x="1061720" y="697230"/>
            <a:ext cx="75565" cy="244475"/>
          </a:xfrm>
          <a:custGeom>
            <a:avLst/>
            <a:gdLst>
              <a:gd name="connsiteX0" fmla="*/ 13335 w 45884"/>
              <a:gd name="connsiteY0" fmla="*/ 0 h 103822"/>
              <a:gd name="connsiteX1" fmla="*/ 45720 w 45884"/>
              <a:gd name="connsiteY1" fmla="*/ 96202 h 103822"/>
              <a:gd name="connsiteX2" fmla="*/ 41910 w 45884"/>
              <a:gd name="connsiteY2" fmla="*/ 100965 h 103822"/>
              <a:gd name="connsiteX3" fmla="*/ 32385 w 45884"/>
              <a:gd name="connsiteY3" fmla="*/ 103823 h 103822"/>
              <a:gd name="connsiteX4" fmla="*/ 30480 w 45884"/>
              <a:gd name="connsiteY4" fmla="*/ 58102 h 103822"/>
              <a:gd name="connsiteX5" fmla="*/ 0 w 45884"/>
              <a:gd name="connsiteY5" fmla="*/ 3810 h 103822"/>
              <a:gd name="connsiteX6" fmla="*/ 13335 w 45884"/>
              <a:gd name="connsiteY6" fmla="*/ 0 h 10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884" h="103822">
                <a:moveTo>
                  <a:pt x="13335" y="0"/>
                </a:moveTo>
                <a:cubicBezTo>
                  <a:pt x="13335" y="0"/>
                  <a:pt x="48578" y="40005"/>
                  <a:pt x="45720" y="96202"/>
                </a:cubicBezTo>
                <a:cubicBezTo>
                  <a:pt x="45720" y="99060"/>
                  <a:pt x="43815" y="100965"/>
                  <a:pt x="41910" y="100965"/>
                </a:cubicBezTo>
                <a:lnTo>
                  <a:pt x="32385" y="103823"/>
                </a:lnTo>
                <a:cubicBezTo>
                  <a:pt x="32385" y="103823"/>
                  <a:pt x="39053" y="88583"/>
                  <a:pt x="30480" y="58102"/>
                </a:cubicBezTo>
                <a:cubicBezTo>
                  <a:pt x="21908" y="27622"/>
                  <a:pt x="10478" y="8572"/>
                  <a:pt x="0" y="3810"/>
                </a:cubicBezTo>
                <a:lnTo>
                  <a:pt x="13335" y="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7" name="图形 132"/>
          <p:cNvSpPr/>
          <p:nvPr>
            <p:custDataLst>
              <p:tags r:id="rId175"/>
            </p:custDataLst>
          </p:nvPr>
        </p:nvSpPr>
        <p:spPr>
          <a:xfrm>
            <a:off x="1061720" y="697230"/>
            <a:ext cx="75565" cy="244475"/>
          </a:xfrm>
          <a:custGeom>
            <a:avLst/>
            <a:gdLst>
              <a:gd name="connsiteX0" fmla="*/ 13335 w 45884"/>
              <a:gd name="connsiteY0" fmla="*/ 0 h 103822"/>
              <a:gd name="connsiteX1" fmla="*/ 45720 w 45884"/>
              <a:gd name="connsiteY1" fmla="*/ 96202 h 103822"/>
              <a:gd name="connsiteX2" fmla="*/ 41910 w 45884"/>
              <a:gd name="connsiteY2" fmla="*/ 100965 h 103822"/>
              <a:gd name="connsiteX3" fmla="*/ 32385 w 45884"/>
              <a:gd name="connsiteY3" fmla="*/ 103823 h 103822"/>
              <a:gd name="connsiteX4" fmla="*/ 30480 w 45884"/>
              <a:gd name="connsiteY4" fmla="*/ 58102 h 103822"/>
              <a:gd name="connsiteX5" fmla="*/ 0 w 45884"/>
              <a:gd name="connsiteY5" fmla="*/ 3810 h 103822"/>
              <a:gd name="connsiteX6" fmla="*/ 13335 w 45884"/>
              <a:gd name="connsiteY6" fmla="*/ 0 h 103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884" h="103822">
                <a:moveTo>
                  <a:pt x="13335" y="0"/>
                </a:moveTo>
                <a:cubicBezTo>
                  <a:pt x="13335" y="0"/>
                  <a:pt x="48578" y="40005"/>
                  <a:pt x="45720" y="96202"/>
                </a:cubicBezTo>
                <a:cubicBezTo>
                  <a:pt x="45720" y="99060"/>
                  <a:pt x="43815" y="100965"/>
                  <a:pt x="41910" y="100965"/>
                </a:cubicBezTo>
                <a:lnTo>
                  <a:pt x="32385" y="103823"/>
                </a:lnTo>
                <a:cubicBezTo>
                  <a:pt x="32385" y="103823"/>
                  <a:pt x="39053" y="88583"/>
                  <a:pt x="30480" y="58102"/>
                </a:cubicBezTo>
                <a:cubicBezTo>
                  <a:pt x="21908" y="27622"/>
                  <a:pt x="10478" y="8572"/>
                  <a:pt x="0" y="3810"/>
                </a:cubicBezTo>
                <a:lnTo>
                  <a:pt x="13335" y="0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8" name="图形 132"/>
          <p:cNvSpPr/>
          <p:nvPr>
            <p:custDataLst>
              <p:tags r:id="rId176"/>
            </p:custDataLst>
          </p:nvPr>
        </p:nvSpPr>
        <p:spPr>
          <a:xfrm>
            <a:off x="774065" y="600710"/>
            <a:ext cx="309245" cy="105410"/>
          </a:xfrm>
          <a:custGeom>
            <a:avLst/>
            <a:gdLst>
              <a:gd name="connsiteX0" fmla="*/ 10478 w 187642"/>
              <a:gd name="connsiteY0" fmla="*/ 0 h 44767"/>
              <a:gd name="connsiteX1" fmla="*/ 187643 w 187642"/>
              <a:gd name="connsiteY1" fmla="*/ 40958 h 44767"/>
              <a:gd name="connsiteX2" fmla="*/ 174308 w 187642"/>
              <a:gd name="connsiteY2" fmla="*/ 44768 h 44767"/>
              <a:gd name="connsiteX3" fmla="*/ 0 w 187642"/>
              <a:gd name="connsiteY3" fmla="*/ 2858 h 4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42" h="44767">
                <a:moveTo>
                  <a:pt x="10478" y="0"/>
                </a:moveTo>
                <a:lnTo>
                  <a:pt x="187643" y="40958"/>
                </a:lnTo>
                <a:lnTo>
                  <a:pt x="174308" y="44768"/>
                </a:lnTo>
                <a:lnTo>
                  <a:pt x="0" y="2858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319" name="图形 132"/>
          <p:cNvSpPr/>
          <p:nvPr>
            <p:custDataLst>
              <p:tags r:id="rId177"/>
            </p:custDataLst>
          </p:nvPr>
        </p:nvSpPr>
        <p:spPr>
          <a:xfrm>
            <a:off x="774065" y="600710"/>
            <a:ext cx="309245" cy="105410"/>
          </a:xfrm>
          <a:custGeom>
            <a:avLst/>
            <a:gdLst>
              <a:gd name="connsiteX0" fmla="*/ 10478 w 187642"/>
              <a:gd name="connsiteY0" fmla="*/ 0 h 44767"/>
              <a:gd name="connsiteX1" fmla="*/ 187643 w 187642"/>
              <a:gd name="connsiteY1" fmla="*/ 40958 h 44767"/>
              <a:gd name="connsiteX2" fmla="*/ 174308 w 187642"/>
              <a:gd name="connsiteY2" fmla="*/ 44768 h 44767"/>
              <a:gd name="connsiteX3" fmla="*/ 0 w 187642"/>
              <a:gd name="connsiteY3" fmla="*/ 2858 h 44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7642" h="44767">
                <a:moveTo>
                  <a:pt x="10478" y="0"/>
                </a:moveTo>
                <a:lnTo>
                  <a:pt x="187643" y="40958"/>
                </a:lnTo>
                <a:lnTo>
                  <a:pt x="174308" y="44768"/>
                </a:lnTo>
                <a:lnTo>
                  <a:pt x="0" y="2858"/>
                </a:lnTo>
                <a:close/>
              </a:path>
            </a:pathLst>
          </a:custGeom>
          <a:solidFill>
            <a:srgbClr val="85B4E6"/>
          </a:solidFill>
          <a:ln w="9525" cap="flat">
            <a:noFill/>
            <a:prstDash val="solid"/>
            <a:miter/>
          </a:ln>
        </p:spPr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78"/>
            </p:custDataLst>
          </p:nvPr>
        </p:nvSpPr>
        <p:spPr>
          <a:xfrm>
            <a:off x="750570" y="1149350"/>
            <a:ext cx="7170420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57200" algn="l" defTabSz="914400">
              <a:lnSpc>
                <a:spcPct val="150000"/>
              </a:lnSpc>
              <a:spcBef>
                <a:spcPct val="0"/>
              </a:spcBef>
              <a:buClrTx/>
              <a:buSzTx/>
              <a:buFontTx/>
            </a:pPr>
            <a:r>
              <a:rPr lang="zh-CN" altLang="en-US" sz="14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具体来看打包的过程，Webpack 启动后，会根据我们的配置，找到项目中的某个指定文件（一般这个文件都会是一个 JS 文件）作为入口。然后顺着入口文件中的代码，根据代码中出现的 import（ES Modules）或者是 require（CommonJS）之类的语句，解析推断出来这个文件所依赖的资源模块，然后再分别去解析每个资源模块的依赖，周而复始，最后形成整个项目中所到的文件之间的依赖关系树</a:t>
            </a:r>
            <a:endParaRPr lang="zh-CN" altLang="en-US" sz="1400" spc="200">
              <a:solidFill>
                <a:schemeClr val="dk1"/>
              </a:solidFill>
              <a:uFillTx/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</p:spTree>
    <p:custDataLst>
      <p:tags r:id="rId17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sp>
        <p:nvSpPr>
          <p:cNvPr id="6145" name="副标题 2"/>
          <p:cNvSpPr>
            <a:spLocks noGrp="1"/>
          </p:cNvSpPr>
          <p:nvPr>
            <p:ph type="subTitle" idx="4294967295"/>
            <p:custDataLst>
              <p:tags r:id="rId3"/>
            </p:custDataLst>
          </p:nvPr>
        </p:nvSpPr>
        <p:spPr>
          <a:xfrm>
            <a:off x="400050" y="153988"/>
            <a:ext cx="8240713" cy="6257925"/>
          </a:xfrm>
          <a:noFill/>
          <a:ln w="9525">
            <a:noFill/>
          </a:ln>
        </p:spPr>
        <p:txBody>
          <a:bodyPr anchor="t" anchorCtr="0">
            <a:no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indent="457200" algn="l">
              <a:lnSpc>
                <a:spcPct val="150000"/>
              </a:lnSpc>
              <a:buClrTx/>
              <a:buSzTx/>
              <a:buFontTx/>
            </a:pPr>
            <a:r>
              <a:rPr lang="zh-CN" altLang="en-US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有了依赖关系树过后， Webpack 会遍历（递归）这个依赖树，找到每个节点对应的资源文件，然后根据配置选项中的 配置， 去加载这个模块，最后将加载的结果放入 bundle.js（打包结果）中，从而实现整个项目的打包</a:t>
            </a:r>
            <a:endParaRPr lang="zh-CN" altLang="en-US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  <p:pic>
        <p:nvPicPr>
          <p:cNvPr id="6146" name="图片 5"/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76580" y="1772920"/>
            <a:ext cx="7887970" cy="4298950"/>
          </a:xfrm>
          <a:prstGeom prst="round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sp>
        <p:nvSpPr>
          <p:cNvPr id="9217" name="副标题 2"/>
          <p:cNvSpPr>
            <a:spLocks noGrp="1"/>
          </p:cNvSpPr>
          <p:nvPr>
            <p:ph type="subTitle" idx="4294967295"/>
            <p:custDataLst>
              <p:tags r:id="rId3"/>
            </p:custDataLst>
          </p:nvPr>
        </p:nvSpPr>
        <p:spPr>
          <a:xfrm>
            <a:off x="1055688" y="620713"/>
            <a:ext cx="7383462" cy="5414962"/>
          </a:xfrm>
          <a:noFill/>
          <a:ln w="9525">
            <a:noFill/>
          </a:ln>
        </p:spPr>
        <p:txBody>
          <a:bodyPr anchor="t" anchorCtr="0">
            <a:noAutofit/>
          </a:bodyPr>
          <a:lstStyle>
            <a:lvl1pPr marL="0" lvl="0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ctr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前端热门的工程化工具</a:t>
            </a: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1.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如果你要构建一个复杂的应用，并且要集成很多第三方的库，并且要拆分代码，还要支持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common.js esmodule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这时只能是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</a:t>
            </a: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2.webpack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解决游览器的执行顺序问题</a:t>
            </a: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ctr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  <p:pic>
        <p:nvPicPr>
          <p:cNvPr id="9218" name="图片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11313" y="1916113"/>
            <a:ext cx="3155950" cy="1489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9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825" y="1844675"/>
            <a:ext cx="3302000" cy="1457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0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9250" y="3644900"/>
            <a:ext cx="3138488" cy="15589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21" name="图片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76825" y="3789363"/>
            <a:ext cx="2724150" cy="1255712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sp>
        <p:nvSpPr>
          <p:cNvPr id="7169" name="文本占位符 3"/>
          <p:cNvSpPr>
            <a:spLocks noGrp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683895" y="260350"/>
            <a:ext cx="8109585" cy="6175375"/>
          </a:xfrm>
          <a:noFill/>
          <a:ln w="9525">
            <a:noFill/>
          </a:ln>
        </p:spPr>
        <p:txBody>
          <a:bodyPr anchor="t" anchorCtr="0">
            <a:noAutofit/>
          </a:bodyPr>
          <a:lstStyle>
            <a:lvl1pPr marL="0" lvl="0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5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lvl="2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lvl="3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0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lvl="4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0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lvl="5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0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lvl="6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0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lvl="7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0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lvl="8" indent="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  <a:defRPr sz="105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使用</a:t>
            </a: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1 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安装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webpack:node.js  webpack  webpack-cli</a:t>
            </a: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2 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运行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webpack:  npx webpack</a:t>
            </a: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3 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自定义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配置：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webpack.config.js(entry,output,mode)</a:t>
            </a: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</a:pP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lvl="0" algn="l">
              <a:buClrTx/>
              <a:buSzTx/>
              <a:buFontTx/>
            </a:pP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4 webpack </a:t>
            </a:r>
            <a:r>
              <a:rPr lang="en-US" altLang="zh-CN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插件作用打包优化，资源管理</a:t>
            </a:r>
            <a:endParaRPr lang="en-US" altLang="zh-CN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  <p:pic>
        <p:nvPicPr>
          <p:cNvPr id="7170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675" y="2924175"/>
            <a:ext cx="6346825" cy="31496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f76a2a8f00faecc1133c9dea9f7793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87126" y="5203863"/>
            <a:ext cx="1656874" cy="165413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491490" y="280670"/>
            <a:ext cx="8195310" cy="5845810"/>
          </a:xfrm>
          <a:noFill/>
          <a:ln w="9525">
            <a:noFill/>
          </a:ln>
        </p:spPr>
        <p:txBody>
          <a:bodyPr anchor="t" anchorCtr="0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  <a:buNone/>
            </a:pP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自定义使用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</a:t>
            </a: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  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webpack.config.js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自定义配置参数</a:t>
            </a: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入口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[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entry ]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配置将要打包的文件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 </a:t>
            </a: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出口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[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output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]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属性告诉 webpack 在哪里输出它所创建的 bundles，以及如何命名这些文件，默认值为 ./dist。基本上，整个应用程序结构，都会被编译到你指定的输出路径的文件夹中。你可以通过在配置中指定一个 output 字段，来配置这些处理过程：</a:t>
            </a: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    </a:t>
            </a: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output.filename 和 output.path 属性，来告诉 webpack bundle 的名称</a:t>
            </a: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r>
              <a:rPr lang="zh-CN" altLang="en-US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    </a:t>
            </a:r>
            <a:endParaRPr lang="zh-CN" altLang="en-US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50" y="980440"/>
            <a:ext cx="7219950" cy="20764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f76a2a8f00faecc1133c9dea9f779311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68101" y="5373408"/>
            <a:ext cx="1656874" cy="1654137"/>
          </a:xfrm>
          <a:prstGeom prst="rect">
            <a:avLst/>
          </a:prstGeom>
        </p:spPr>
      </p:pic>
      <p:sp>
        <p:nvSpPr>
          <p:cNvPr id="10241" name="内容占位符 2"/>
          <p:cNvSpPr>
            <a:spLocks noGrp="1"/>
          </p:cNvSpPr>
          <p:nvPr>
            <p:ph idx="4294967295"/>
            <p:custDataLst>
              <p:tags r:id="rId3"/>
            </p:custDataLst>
          </p:nvPr>
        </p:nvSpPr>
        <p:spPr>
          <a:xfrm>
            <a:off x="448310" y="467360"/>
            <a:ext cx="8564880" cy="5925185"/>
          </a:xfrm>
          <a:noFill/>
          <a:ln w="9525">
            <a:noFill/>
          </a:ln>
        </p:spPr>
        <p:txBody>
          <a:bodyPr anchor="t" anchorCtr="0">
            <a:noAutofit/>
          </a:bodyPr>
          <a:lstStyle>
            <a:lvl1pPr marL="342900" lvl="0" indent="-3429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3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lvl="1" indent="-28575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8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lvl="2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•"/>
              <a:defRPr sz="2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lvl="3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–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lvl="4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lvl="5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lvl="6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lvl="7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lvl="8" indent="-228600" algn="l" defTabSz="91440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har char="»"/>
              <a:defRPr sz="20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algn="l"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     </a:t>
            </a:r>
            <a:r>
              <a:rPr lang="en-US" altLang="zh-CN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自定义引入资源</a:t>
            </a:r>
            <a:r>
              <a:rPr lang="en-US" altLang="zh-CN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</a:t>
            </a:r>
            <a:r>
              <a:rPr lang="en-US" altLang="zh-CN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插件(plugins)</a:t>
            </a:r>
            <a:endParaRPr lang="en-US" altLang="zh-CN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插件是 webpack 的支柱功能。webpack 自身也是构建于，你在 webpack 配置中用到的相同的插件系统之上！插件目的在于解决 loader 无法实现的其他事。</a:t>
            </a:r>
            <a:endParaRPr lang="en-US" altLang="zh-CN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HtmlWebpackPlugin</a:t>
            </a:r>
            <a:endParaRPr lang="en-US" altLang="zh-CN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r>
              <a:rPr lang="en-US" altLang="zh-CN" sz="1800">
                <a:solidFill>
                  <a:schemeClr val="dk1"/>
                </a:solidFill>
                <a:latin typeface="隶书" panose="02010509060101010101" pitchFamily="49" charset="-122"/>
                <a:ea typeface="隶书" panose="02010509060101010101" pitchFamily="49" charset="-122"/>
                <a:cs typeface="隶书" panose="02010509060101010101" pitchFamily="49" charset="-122"/>
                <a:sym typeface="+mn-ea"/>
              </a:rPr>
              <a:t>      将webpack打包后输出的所有脚本文件自动添加到插件生成的HTML文件中。通过配置，可以将根目录下用户自定义的HTML文件作为插件生成HTML文件的模板。另外，还可以通过向插件传递参数，控制HTML文件的输出。</a:t>
            </a:r>
            <a:endParaRPr lang="en-US" altLang="zh-CN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  <a:p>
            <a:pPr marL="0" lvl="0" algn="l">
              <a:buClrTx/>
              <a:buSzTx/>
              <a:buFontTx/>
              <a:buNone/>
            </a:pPr>
            <a:endParaRPr lang="en-US" altLang="zh-CN" sz="1800">
              <a:solidFill>
                <a:schemeClr val="dk1"/>
              </a:solidFill>
              <a:latin typeface="隶书" panose="02010509060101010101" pitchFamily="49" charset="-122"/>
              <a:ea typeface="隶书" panose="02010509060101010101" pitchFamily="49" charset="-122"/>
              <a:cs typeface="隶书" panose="020105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3068955"/>
            <a:ext cx="4698365" cy="1596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570" y="3068955"/>
            <a:ext cx="3690620" cy="2128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95" y="5516880"/>
            <a:ext cx="7280275" cy="411480"/>
          </a:xfrm>
          <a:prstGeom prst="rect">
            <a:avLst/>
          </a:prstGeom>
        </p:spPr>
      </p:pic>
      <p:pic>
        <p:nvPicPr>
          <p:cNvPr id="9" name="图片 8" descr="3b32313539353734353bb3e5c0cbb0e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6195" y="-170815"/>
            <a:ext cx="914400" cy="9144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BK_DARK_LIGHT" val="2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BLOCK" val="0"/>
  <p:tag name="KSO_WM_UNIT_DEC_AREA_ID" val="0c924cd95cc44086ad6dfb4338a5575c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BLOCK" val="0"/>
  <p:tag name="KSO_WM_UNIT_DEC_AREA_ID" val="e9ef272211894f608469170c1d9ac0f7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BLOCK" val="0"/>
  <p:tag name="KSO_WM_UNIT_DEC_AREA_ID" val="68aea77f14874336b0f51a8f7d2c06e8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BLOCK" val="0"/>
  <p:tag name="KSO_WM_UNIT_DEC_AREA_ID" val="945c4c592f35442a84adf7019f99bf94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BLOCK" val="0"/>
  <p:tag name="KSO_WM_UNIT_SM_LIMIT_TYPE" val="0"/>
  <p:tag name="KSO_WM_UNIT_DEC_AREA_ID" val="35e8083d34fa4e9eac134207c4dd8a64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105.xml><?xml version="1.0" encoding="utf-8"?>
<p:tagLst xmlns:p="http://schemas.openxmlformats.org/presentationml/2006/main">
  <p:tag name="KSO_WM_UNIT_BLOCK" val="0"/>
  <p:tag name="KSO_WM_UNIT_SM_LIMIT_TYPE" val="2"/>
  <p:tag name="KSO_WM_UNIT_DEC_AREA_ID" val="3a9427c8dc8e4b3bbff29770662a6a1f"/>
  <p:tag name="KSO_WM_UNIT_DECORATE_INFO" val="{&quot;ReferentInfo&quot;:{&quot;Id&quot;:&quot;slide&quot;,&quot;X&quot;:{&quot;Pos&quot;:1},&quot;Y&quot;:{&quot;Pos&quot;:0}},&quot;DecorateInfoX&quot;:{&quot;Pos&quot;:1,&quot;IsAbs&quot;:true},&quot;DecorateInfoY&quot;:{&quot;Pos&quot;:0,&quot;IsAbs&quot;:true},&quot;DecorateInfoW&quot;:{&quot;IsAbs&quot;:false},&quot;DecorateInfoH&quot;:{&quot;IsAbs&quot;:false},&quot;whChangeMode&quot;:0}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BLOCK" val="0"/>
  <p:tag name="KSO_WM_UNIT_DEC_AREA_ID" val="9c23ff76cb7c42bab68d3c54d6b03d46"/>
  <p:tag name="KSO_WM_UNIT_SM_LIMIT_TYPE" val="0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3a9427c8dc8e4b3bbff29770662a6a1f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topBottom"/>
</p:tagLst>
</file>

<file path=ppt/tags/tag108.xml><?xml version="1.0" encoding="utf-8"?>
<p:tagLst xmlns:p="http://schemas.openxmlformats.org/presentationml/2006/main">
  <p:tag name="KSO_WM_UNIT_BLOCK" val="0"/>
  <p:tag name="KSO_WM_UNIT_DEC_AREA_ID" val="eedffe1c3624414e967f6d536985a0e1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09.xml><?xml version="1.0" encoding="utf-8"?>
<p:tagLst xmlns:p="http://schemas.openxmlformats.org/presentationml/2006/main">
  <p:tag name="KSO_WM_UNIT_BLOCK" val="0"/>
  <p:tag name="KSO_WM_UNIT_DEC_AREA_ID" val="f8f5741922854d98bf6bf5c97bd97879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BLOCK" val="0"/>
  <p:tag name="KSO_WM_UNIT_DEC_AREA_ID" val="511eaaf361b44409a92026e18b5eca9d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UNIT_BLOCK" val="0"/>
  <p:tag name="KSO_WM_UNIT_DEC_AREA_ID" val="9c042193a0f74c198a831e9b54226865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BLOCK" val="0"/>
  <p:tag name="KSO_WM_UNIT_DEC_AREA_ID" val="23087e3411e944b29508ffa358ed7a4e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3.xml><?xml version="1.0" encoding="utf-8"?>
<p:tagLst xmlns:p="http://schemas.openxmlformats.org/presentationml/2006/main">
  <p:tag name="KSO_WM_UNIT_BLOCK" val="0"/>
  <p:tag name="KSO_WM_UNIT_DEC_AREA_ID" val="6a88f56160894a11af0567b4eb084825"/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KSO_WM_UNIT_BLOCK" val="0"/>
  <p:tag name="KSO_WM_UNIT_SM_LIMIT_TYPE" val="2"/>
  <p:tag name="KSO_WM_UNIT_DEC_AREA_ID" val="552cfab3d7164566a62f0a97e1d378fe"/>
  <p:tag name="KSO_WM_UNIT_DECORATE_INFO" val="{&quot;ReferentInfo&quot;:{&quot;Id&quot;:&quot;slide&quot;,&quot;X&quot;:{&quot;Pos&quot;:1},&quot;Y&quot;:{&quot;Pos&quot;:2}},&quot;DecorateInfoX&quot;:{&quot;Pos&quot;:1,&quot;IsAbs&quot;:true},&quot;DecorateInfoY&quot;:{&quot;Pos&quot;:2,&quot;IsAbs&quot;:true},&quot;DecorateInfoW&quot;:{&quot;IsAbs&quot;:false},&quot;DecorateInfoH&quot;:{&quot;IsAbs&quot;:false},&quot;whChangeMode&quot;:0}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552cfab3d7164566a62f0a97e1d378fe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  <p:tag name="KSO_WM_SLIDE_BACKGROUND_TYPE" val="bottomTop"/>
</p:tagLst>
</file>

<file path=ppt/tags/tag116.xml><?xml version="1.0" encoding="utf-8"?>
<p:tagLst xmlns:p="http://schemas.openxmlformats.org/presentationml/2006/main">
  <p:tag name="KSO_WM_UNIT_BLOCK" val="0"/>
  <p:tag name="KSO_WM_UNIT_DEC_AREA_ID" val="46e532ea12984d53bd0953a6a7227ba9"/>
  <p:tag name="KSO_WM_UNIT_SM_LIMIT_TYPE" val="0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0},&quot;Y&quot;:{&quot;Pos&quot;:2}},&quot;DecorateInfoX&quot;:{&quot;Pos&quot;:0,&quot;IsAbs&quot;:true},&quot;DecorateInfoY&quot;:{&quot;Pos&quot;:2,&quot;IsAbs&quot;:true},&quot;DecorateInfoW&quot;:{&quot;IsAbs&quot;:true},&quot;DecorateInfoH&quot;:{&quot;IsAbs&quot;:true},&quot;whChangeMode&quot;:0}"/>
</p:tagLst>
</file>

<file path=ppt/tags/tag117.xml><?xml version="1.0" encoding="utf-8"?>
<p:tagLst xmlns:p="http://schemas.openxmlformats.org/presentationml/2006/main">
  <p:tag name="KSO_WM_UNIT_BLOCK" val="0"/>
  <p:tag name="KSO_WM_UNIT_DEC_AREA_ID" val="a6a2341b60a647cab49fb169b4843b6e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UNIT_BLOCK" val="0"/>
  <p:tag name="KSO_WM_UNIT_DEC_AREA_ID" val="b95ed0e6f8c445d5980aa0fd0d908b17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UNIT_BLOCK" val="0"/>
  <p:tag name="KSO_WM_UNIT_DEC_AREA_ID" val="e7e91fe1a249417a822b050c073afacd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BLOCK" val="0"/>
  <p:tag name="KSO_WM_UNIT_DEC_AREA_ID" val="6a4b5d5608a84e0b9da575a0166bcfae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BLOCK" val="0"/>
  <p:tag name="KSO_WM_UNIT_DEC_AREA_ID" val="8178930207f543df98c9bf29293afc6a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2.xml><?xml version="1.0" encoding="utf-8"?>
<p:tagLst xmlns:p="http://schemas.openxmlformats.org/presentationml/2006/main">
  <p:tag name="KSO_WM_UNIT_BLOCK" val="0"/>
  <p:tag name="KSO_WM_UNIT_DEC_AREA_ID" val="c4dd77e2791a441d8af5f29bc08898c7"/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UNIT_BLOCK" val="0"/>
  <p:tag name="KSO_WM_UNIT_SM_LIMIT_TYPE" val="2"/>
  <p:tag name="KSO_WM_UNIT_DEC_AREA_ID" val="50180651c6f54dbca37fed4ceef34490"/>
  <p:tag name="KSO_WM_UNIT_DECORATE_INFO" val="{&quot;ReferentInfo&quot;:{&quot;Id&quot;:&quot;slide&quot;,&quot;X&quot;:{&quot;Pos&quot;:1},&quot;Y&quot;:{&quot;Pos&quot;:0}},&quot;DecorateInfoX&quot;:{&quot;Pos&quot;:1,&quot;IsAbs&quot;:true},&quot;DecorateInfoY&quot;:{&quot;Pos&quot;:0,&quot;IsAbs&quot;:true},&quot;DecorateInfoW&quot;:{&quot;IsAbs&quot;:false},&quot;DecorateInfoH&quot;:{&quot;IsAbs&quot;:false},&quot;whChangeMode&quot;:0}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UNIT_BLOCK" val="0"/>
  <p:tag name="KSO_WM_UNIT_SM_LIMIT_TYPE" val="0"/>
  <p:tag name="KSO_WM_UNIT_DEC_AREA_ID" val="d8b5cc46d8d445e79b49da13a59a6526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50180651c6f54dbca37fed4ceef34490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navigation"/>
</p:tagLst>
</file>

<file path=ppt/tags/tag126.xml><?xml version="1.0" encoding="utf-8"?>
<p:tagLst xmlns:p="http://schemas.openxmlformats.org/presentationml/2006/main">
  <p:tag name="KSO_WM_UNIT_BLOCK" val="0"/>
  <p:tag name="KSO_WM_UNIT_DEC_AREA_ID" val="867cf0e2ecad46e4ba8b1b8efa7ed906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UNIT_BLOCK" val="0"/>
  <p:tag name="KSO_WM_UNIT_DEC_AREA_ID" val="5dd1a0d2897649cc98352d921b48c118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UNIT_BLOCK" val="0"/>
  <p:tag name="KSO_WM_UNIT_DEC_AREA_ID" val="8bf44c8551bb424c9efcb4f28d5f9425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KSO_WM_UNIT_BLOCK" val="0"/>
  <p:tag name="KSO_WM_UNIT_DEC_AREA_ID" val="e1f1f84f35d64db1a8fce06dcdadf3a0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BLOCK" val="0"/>
  <p:tag name="KSO_WM_UNIT_DEC_AREA_ID" val="164b7c2b01194c28b234914039b6e52b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1.xml><?xml version="1.0" encoding="utf-8"?>
<p:tagLst xmlns:p="http://schemas.openxmlformats.org/presentationml/2006/main">
  <p:tag name="KSO_WM_UNIT_BLOCK" val="0"/>
  <p:tag name="KSO_WM_UNIT_DEC_AREA_ID" val="fdd0fdc4fbda43d4b5f1ff0b22cc7597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KSO_WM_UNIT_BLOCK" val="0"/>
  <p:tag name="KSO_WM_UNIT_DEC_AREA_ID" val="9ff8938f4be14bceaf53672bec837ec1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3.xml><?xml version="1.0" encoding="utf-8"?>
<p:tagLst xmlns:p="http://schemas.openxmlformats.org/presentationml/2006/main">
  <p:tag name="KSO_WM_UNIT_BLOCK" val="0"/>
  <p:tag name="KSO_WM_UNIT_DEC_AREA_ID" val="01aae4c17e6a4812bba92452cc0c6359"/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belt"/>
</p:tagLst>
</file>

<file path=ppt/tags/tag1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d022c9c97d1446aa9dd1d6658a78c93a"/>
</p:tagLst>
</file>

<file path=ppt/tags/tag1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69b87420e22c4db8a31bd6397077c19a"/>
</p:tagLst>
</file>

<file path=ppt/tags/tag1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fd8f60c16a734087925f0b03703cc21e"/>
</p:tagLst>
</file>

<file path=ppt/tags/tag1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daf6a73eac874da38562dec8698a2722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false},&quot;whChangeMode&quot;:0}"/>
</p:tagLst>
</file>

<file path=ppt/tags/tag1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4594973a260b46dd8c81650c0b9448d0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i*2"/>
  <p:tag name="KSO_WM_UNIT_LAYERLEVEL" val="1"/>
  <p:tag name="KSO_WM_TAG_VERSION" val="1.0"/>
  <p:tag name="KSO_WM_BEAUTIFY_FLAG" val="#wm#"/>
  <p:tag name="KSO_WM_UNIT_BLOCK" val="0"/>
  <p:tag name="KSO_WM_UNIT_SM_LIMIT_TYPE" val="0"/>
  <p:tag name="KSO_WM_UNIT_DEC_AREA_ID" val="3e3da0deb5a04019a4856037c037911a"/>
  <p:tag name="KSO_WM_UNIT_TYPE" val="i"/>
  <p:tag name="KSO_WM_UNIT_INDEX" val="2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</p:tagLst>
</file>

<file path=ppt/tags/tag1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1da1038560b34bf38f622af028c0424f"/>
</p:tagLst>
</file>

<file path=ppt/tags/tag1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UNIT_BLOCK" val="0"/>
  <p:tag name="KSO_WM_UNIT_DEC_AREA_ID" val="8ff77b9c07a1410cbf6d51c19f26c89e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6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0261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48.xml><?xml version="1.0" encoding="utf-8"?>
<p:tagLst xmlns:p="http://schemas.openxmlformats.org/presentationml/2006/main">
  <p:tag name="KSO_WM_UNIT_SHOW_EDIT_AREA_INDICATION" val="0"/>
  <p:tag name="KSO_WM_TEMPLATE_THUMBS_INDEX" val="1、5、6、7、8、10、13、15"/>
  <p:tag name="KSO_WM_TEMPLATE_SUBCATEGORY" val="0"/>
  <p:tag name="KSO_WM_TEMPLATE_COLOR_TYPE" val="1"/>
  <p:tag name="KSO_WM_TEMPLATE_MASTER_THUMB_INDEX" val="12"/>
  <p:tag name="KSO_WM_TAG_VERSION" val="1.0"/>
  <p:tag name="KSO_WM_BEAUTIFY_FLAG" val="#wm#"/>
  <p:tag name="KSO_WM_TEMPLATE_CATEGORY" val="custom"/>
  <p:tag name="KSO_WM_TEMPLATE_INDEX" val="20200261"/>
  <p:tag name="KSO_WM_TEMPLATE_MASTER_TYPE" val="1"/>
</p:tagLst>
</file>

<file path=ppt/tags/tag149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WM_BEAUTIFY_SHAPE_IDENTITY" val="{27bcf78a-3522-4a8a-90f5-06056cd2981b}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1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2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3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4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5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7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8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59.xml><?xml version="1.0" encoding="utf-8"?>
<p:tagLst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161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WM_BEAUTIFY_SHAPE_IDENTITY" val="{cb181449-bb8d-44f1-89ff-e27617caa833}"/>
</p:tagLst>
</file>

<file path=ppt/tags/tag1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3*y*2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3*y*1"/>
  <p:tag name="KSO_WM_UNIT_BK_DARK_LIGHT" val="2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5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6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7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8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9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0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2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37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WM_BEAUTIFY_SHAPE_IDENTITY" val="{85305cec-d60c-4536-b470-63c9ef9b4d87}"/>
</p:tagLst>
</file>

<file path=ppt/tags/tag33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3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WM_BEAUTIFY_SHAPE_IDENTITY" val="{237a0681-04f1-494b-ba97-c88bae124eb8}"/>
</p:tagLst>
</file>

<file path=ppt/tags/tag3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2.xml><?xml version="1.0" encoding="utf-8"?>
<p:tagLst xmlns:p="http://schemas.openxmlformats.org/presentationml/2006/main">
  <p:tag name="KSO_WM_UNIT_PLACING_PICTURE_USER_VIEWPORT" val="{&quot;height&quot;:3015,&quot;width&quot;:8115}"/>
</p:tagLst>
</file>

<file path=ppt/tags/tag343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44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WM_BEAUTIFY_SHAPE_IDENTITY" val="{cdd6864d-6d88-4964-a0f8-fecb5f4bbb78}"/>
</p:tagLst>
</file>

<file path=ppt/tags/tag34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6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47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WM_BEAUTIFY_SHAPE_IDENTITY" val="{4098140c-82da-499e-9123-83105fa4de8a}"/>
</p:tagLst>
</file>

<file path=ppt/tags/tag3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49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WM_BEAUTIFY_SHAPE_IDENTITY" val="{f59b3e96-b2b8-44a7-a9ce-bcbea29eb4ca}"/>
</p:tagLst>
</file>

<file path=ppt/tags/tag35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2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3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WM_BEAUTIFY_SHAPE_IDENTITY" val="{e6ef17c3-2dfe-497f-9996-ca1565223329}"/>
</p:tagLst>
</file>

<file path=ppt/tags/tag35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5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6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  <p:tag name="WM_BEAUTIFY_SHAPE_IDENTITY" val="{8b107f42-fc90-4fab-811f-2d76285a3190}"/>
</p:tagLst>
</file>

<file path=ppt/tags/tag35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358.xml><?xml version="1.0" encoding="utf-8"?>
<p:tagLst xmlns:p="http://schemas.openxmlformats.org/presentationml/2006/main">
  <p:tag name="KSO_WM_SLIDE_BK_DARK_LIGHT" val="2"/>
  <p:tag name="KSO_WM_SLIDE_BACKGROUND_TYPE" val="general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1_3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3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f*1_1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DIAGRAM_GROUP_CODE" val="m1-1"/>
  <p:tag name="KSO_WM_UNIT_TYPE" val="m_h_f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2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1"/>
  <p:tag name="KSO_WM_UNIT_LINE_FORE_SCHEMECOLOR_INDEX" val="14"/>
  <p:tag name="KSO_WM_UNIT_LINE_FILL_TYPE" val="2"/>
  <p:tag name="KSO_WM_UNIT_USESOURCEFORMAT_APPLY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3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1"/>
  <p:tag name="KSO_WM_UNIT_LINE_FORE_SCHEMECOLOR_INDEX" val="14"/>
  <p:tag name="KSO_WM_UNIT_LINE_FILL_TYPE" val="2"/>
  <p:tag name="KSO_WM_UNIT_USESOURCEFORMAT_APPLY" val="1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4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1"/>
  <p:tag name="KSO_WM_UNIT_LINE_FORE_SCHEMECOLOR_INDEX" val="14"/>
  <p:tag name="KSO_WM_UNIT_LINE_FILL_TYPE" val="2"/>
  <p:tag name="KSO_WM_UNIT_USESOURCEFORMAT_APPLY" val="1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1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1"/>
  <p:tag name="KSO_WM_UNIT_LINE_FORE_SCHEMECOLOR_INDEX" val="14"/>
  <p:tag name="KSO_WM_UNIT_LINE_FILL_TYPE" val="2"/>
  <p:tag name="KSO_WM_UNIT_USESOURCEFORMAT_APPLY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1_4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4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1_5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5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1_6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1_6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1_2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SUBTYPE" val="d"/>
  <p:tag name="KSO_WM_UNIT_TYPE" val="m_h_i"/>
  <p:tag name="KSO_WM_UNIT_INDEX" val="1_1_2"/>
  <p:tag name="KSO_WM_UNIT_TEXT_FILL_FORE_SCHEMECOLOR_INDEX" val="5"/>
  <p:tag name="KSO_WM_UNIT_TEXT_FILL_TYPE" val="1"/>
  <p:tag name="KSO_WM_UNIT_USESOURCEFORMAT_APPLY" val="1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a*1_1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m1-1"/>
  <p:tag name="KSO_WM_UNIT_TYPE" val="m_h_a"/>
  <p:tag name="KSO_WM_UNIT_INDEX" val="1_1_1"/>
  <p:tag name="KSO_WM_UNIT_TEXT_FILL_FORE_SCHEMECOLOR_INDEX" val="14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2_3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3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2_4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4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2_5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5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2_6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6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2_7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2_7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2_2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SUBTYPE" val="d"/>
  <p:tag name="KSO_WM_UNIT_TYPE" val="m_h_i"/>
  <p:tag name="KSO_WM_UNIT_INDEX" val="1_2_2"/>
  <p:tag name="KSO_WM_UNIT_TEXT_FILL_FORE_SCHEMECOLOR_INDEX" val="6"/>
  <p:tag name="KSO_WM_UNIT_TEXT_FILL_TYPE" val="1"/>
  <p:tag name="KSO_WM_UNIT_USESOURCEFORMAT_APPLY" val="1"/>
</p:tagLst>
</file>

<file path=ppt/tags/tag3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a*1_2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m1-1"/>
  <p:tag name="KSO_WM_UNIT_TYPE" val="m_h_a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3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f*1_2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DIAGRAM_GROUP_CODE" val="m1-1"/>
  <p:tag name="KSO_WM_UNIT_TYPE" val="m_h_f"/>
  <p:tag name="KSO_WM_UNIT_INDEX" val="1_2_1"/>
  <p:tag name="KSO_WM_UNIT_TEXT_FILL_FORE_SCHEMECOLOR_INDEX" val="14"/>
  <p:tag name="KSO_WM_UNIT_TEXT_FILL_TYPE" val="1"/>
  <p:tag name="KSO_WM_UNIT_USESOURCEFORMAT_APPLY" val="1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3_3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3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3_4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4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3_5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5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3_6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6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3_7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3_7"/>
  <p:tag name="KSO_WM_UNIT_FILL_FORE_SCHEMECOLOR_INDEX" val="7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3_2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SUBTYPE" val="d"/>
  <p:tag name="KSO_WM_UNIT_TYPE" val="m_h_i"/>
  <p:tag name="KSO_WM_UNIT_INDEX" val="1_3_2"/>
  <p:tag name="KSO_WM_UNIT_TEXT_FILL_FORE_SCHEMECOLOR_INDEX" val="7"/>
  <p:tag name="KSO_WM_UNIT_TEXT_FILL_TYPE" val="1"/>
  <p:tag name="KSO_WM_UNIT_USESOURCEFORMAT_APPLY" val="1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a*1_3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m1-1"/>
  <p:tag name="KSO_WM_UNIT_TYPE" val="m_h_a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f*1_3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DIAGRAM_GROUP_CODE" val="m1-1"/>
  <p:tag name="KSO_WM_UNIT_TYPE" val="m_h_f"/>
  <p:tag name="KSO_WM_UNIT_INDEX" val="1_3_1"/>
  <p:tag name="KSO_WM_UNIT_TEXT_FILL_FORE_SCHEMECOLOR_INDEX" val="14"/>
  <p:tag name="KSO_WM_UNIT_TEXT_FILL_TYPE" val="1"/>
  <p:tag name="KSO_WM_UNIT_USESOURCEFORMAT_APPLY" val="1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4_3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3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4_4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4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4_5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5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a*1_4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DIAGRAM_GROUP_CODE" val="m1-1"/>
  <p:tag name="KSO_WM_UNIT_TYPE" val="m_h_a"/>
  <p:tag name="KSO_WM_UNIT_INDEX" val="1_4_1"/>
  <p:tag name="KSO_WM_UNIT_TEXT_FILL_FORE_SCHEMECOLOR_INDEX" val="14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4_6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6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f*1_4_1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DIAGRAM_GROUP_CODE" val="m1-1"/>
  <p:tag name="KSO_WM_UNIT_TYPE" val="m_h_f"/>
  <p:tag name="KSO_WM_UNIT_INDEX" val="1_4_1"/>
  <p:tag name="KSO_WM_UNIT_TEXT_FILL_FORE_SCHEMECOLOR_INDEX" val="14"/>
  <p:tag name="KSO_WM_UNIT_TEXT_FILL_TYPE" val="1"/>
  <p:tag name="KSO_WM_UNIT_USESOURCEFORMAT_APPLY" val="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4_7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TYPE" val="m_h_i"/>
  <p:tag name="KSO_WM_UNIT_INDEX" val="1_4_7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6_3*m_h_i*1_4_2"/>
  <p:tag name="KSO_WM_TEMPLATE_CATEGORY" val="diagram"/>
  <p:tag name="KSO_WM_TEMPLATE_INDEX" val="20222196"/>
  <p:tag name="KSO_WM_UNIT_LAYERLEVEL" val="1_1_1"/>
  <p:tag name="KSO_WM_TAG_VERSION" val="1.0"/>
  <p:tag name="KSO_WM_BEAUTIFY_FLAG" val="#wm#"/>
  <p:tag name="KSO_WM_DIAGRAM_GROUP_CODE" val="m1-1"/>
  <p:tag name="KSO_WM_UNIT_SUBTYPE" val="d"/>
  <p:tag name="KSO_WM_UNIT_TYPE" val="m_h_i"/>
  <p:tag name="KSO_WM_UNIT_INDEX" val="1_4_2"/>
  <p:tag name="KSO_WM_UNIT_TEXT_FILL_FORE_SCHEMECOLOR_INDEX" val="8"/>
  <p:tag name="KSO_WM_UNIT_TEXT_FILL_TYPE" val="1"/>
  <p:tag name="KSO_WM_UNIT_USESOURCEFORMAT_APPLY" val="1"/>
</p:tagLst>
</file>

<file path=ppt/tags/tag394.xml><?xml version="1.0" encoding="utf-8"?>
<p:tagLst xmlns:p="http://schemas.openxmlformats.org/presentationml/2006/main">
  <p:tag name="KSO_WM_SPECIAL_SOURCE" val="bdnull"/>
  <p:tag name="KSO_WM_SLIDE_ID" val="diagram20222196_3"/>
  <p:tag name="KSO_WM_TEMPLATE_SUBCATEGORY" val="0"/>
  <p:tag name="KSO_WM_TEMPLATE_MASTER_TYPE" val="1"/>
  <p:tag name="KSO_WM_TEMPLATE_COLOR_TYPE" val="1"/>
  <p:tag name="KSO_WM_SLIDE_ITEM_CNT" val="4"/>
  <p:tag name="KSO_WM_SLIDE_INDEX" val="3"/>
  <p:tag name="KSO_WM_TAG_VERSION" val="1.0"/>
  <p:tag name="KSO_WM_BEAUTIFY_FLAG" val="#wm#"/>
  <p:tag name="KSO_WM_TEMPLATE_CATEGORY" val="diagram"/>
  <p:tag name="KSO_WM_TEMPLATE_INDEX" val="20222196"/>
  <p:tag name="KSO_WM_DIAGRAM_GROUP_CODE" val="m1-1"/>
  <p:tag name="KSO_WM_SLIDE_DIAGTYPE" val="m"/>
  <p:tag name="KSO_WM_SLIDE_LAYOUT" val="a_m"/>
  <p:tag name="KSO_WM_SLIDE_LAYOUT_CNT" val="1_1"/>
  <p:tag name="KSO_WM_SLIDE_TYPE" val="text"/>
  <p:tag name="KSO_WM_SLIDE_SUBTYPE" val="diag"/>
  <p:tag name="KSO_WM_SLIDE_SIZE" val="578*272.55"/>
  <p:tag name="KSO_WM_SLIDE_POSITION" val="177.65*164.5"/>
</p:tagLst>
</file>

<file path=ppt/tags/tag395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89"/>
</p:tagLst>
</file>

<file path=ppt/tags/tag396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89"/>
</p:tagLst>
</file>

<file path=ppt/tags/tag397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89"/>
</p:tagLst>
</file>

<file path=ppt/tags/tag398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89"/>
</p:tagLst>
</file>

<file path=ppt/tags/tag3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27_3*a*1"/>
  <p:tag name="KSO_WM_TEMPLATE_CATEGORY" val="diagram"/>
  <p:tag name="KSO_WM_TEMPLATE_INDEX" val="20200127"/>
  <p:tag name="KSO_WM_UNIT_LAYERLEVEL" val="1"/>
  <p:tag name="KSO_WM_TAG_VERSION" val="1.0"/>
  <p:tag name="KSO_WM_BEAUTIFY_FLAG" val="#wm#"/>
  <p:tag name="KSO_WM_UNIT_ISCONTENTSTITLE" val="0"/>
  <p:tag name="KSO_WM_UNIT_PRESET_TEXT" val="单击此处添加标题"/>
  <p:tag name="KSO_WM_UNIT_NOCLEAR" val="0"/>
  <p:tag name="KSO_WM_UNIT_VALUE" val="32"/>
  <p:tag name="KSO_WM_DIAGRAM_GROUP_CODE" val="q1-1"/>
  <p:tag name="KSO_WM_UNIT_TYPE" val="a"/>
  <p:tag name="KSO_WM_UNIT_INDEX" val="1"/>
  <p:tag name="KSO_WM_UNIT_TEXT_FILL_FORE_SCHEMECOLOR_INDEX" val="13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27_3*i*1"/>
  <p:tag name="KSO_WM_TEMPLATE_CATEGORY" val="diagram"/>
  <p:tag name="KSO_WM_TEMPLATE_INDEX" val="20200127"/>
  <p:tag name="KSO_WM_UNIT_LAYERLEVEL" val="1"/>
  <p:tag name="KSO_WM_TAG_VERSION" val="1.0"/>
  <p:tag name="KSO_WM_BEAUTIFY_FLAG" val="#wm#"/>
  <p:tag name="KSO_WM_DIAGRAM_GROUP_CODE" val="q1-1"/>
  <p:tag name="KSO_WM_UNIT_TYPE" val="i"/>
  <p:tag name="KSO_WM_UNIT_INDEX" val="1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27_3*i*2"/>
  <p:tag name="KSO_WM_TEMPLATE_CATEGORY" val="diagram"/>
  <p:tag name="KSO_WM_TEMPLATE_INDEX" val="20200127"/>
  <p:tag name="KSO_WM_UNIT_LAYERLEVEL" val="1"/>
  <p:tag name="KSO_WM_TAG_VERSION" val="1.0"/>
  <p:tag name="KSO_WM_BEAUTIFY_FLAG" val="#wm#"/>
  <p:tag name="KSO_WM_DIAGRAM_GROUP_CODE" val="q1-1"/>
  <p:tag name="KSO_WM_UNIT_TYPE" val="i"/>
  <p:tag name="KSO_WM_UNIT_INDEX" val="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27_3*i*3"/>
  <p:tag name="KSO_WM_TEMPLATE_CATEGORY" val="diagram"/>
  <p:tag name="KSO_WM_TEMPLATE_INDEX" val="20200127"/>
  <p:tag name="KSO_WM_UNIT_LAYERLEVEL" val="1"/>
  <p:tag name="KSO_WM_TAG_VERSION" val="1.0"/>
  <p:tag name="KSO_WM_BEAUTIFY_FLAG" val="#wm#"/>
  <p:tag name="KSO_WM_DIAGRAM_GROUP_CODE" val="q1-1"/>
  <p:tag name="KSO_WM_UNIT_TYPE" val="i"/>
  <p:tag name="KSO_WM_UNIT_INDEX" val="3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27_3*i*4"/>
  <p:tag name="KSO_WM_TEMPLATE_CATEGORY" val="diagram"/>
  <p:tag name="KSO_WM_TEMPLATE_INDEX" val="20200127"/>
  <p:tag name="KSO_WM_UNIT_LAYERLEVEL" val="1"/>
  <p:tag name="KSO_WM_TAG_VERSION" val="1.0"/>
  <p:tag name="KSO_WM_BEAUTIFY_FLAG" val="#wm#"/>
  <p:tag name="KSO_WM_DIAGRAM_GROUP_CODE" val="q1-1"/>
  <p:tag name="KSO_WM_UNIT_TYPE" val="i"/>
  <p:tag name="KSO_WM_UNIT_INDEX" val="4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27_3*i*5"/>
  <p:tag name="KSO_WM_TEMPLATE_CATEGORY" val="diagram"/>
  <p:tag name="KSO_WM_TEMPLATE_INDEX" val="20200127"/>
  <p:tag name="KSO_WM_UNIT_LAYERLEVEL" val="1"/>
  <p:tag name="KSO_WM_TAG_VERSION" val="1.0"/>
  <p:tag name="KSO_WM_BEAUTIFY_FLAG" val="#wm#"/>
  <p:tag name="KSO_WM_DIAGRAM_GROUP_CODE" val="q1-1"/>
  <p:tag name="KSO_WM_UNIT_TYPE" val="i"/>
  <p:tag name="KSO_WM_UNIT_INDEX" val="5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27_3*i*6"/>
  <p:tag name="KSO_WM_TEMPLATE_CATEGORY" val="diagram"/>
  <p:tag name="KSO_WM_TEMPLATE_INDEX" val="20200127"/>
  <p:tag name="KSO_WM_UNIT_LAYERLEVEL" val="1"/>
  <p:tag name="KSO_WM_TAG_VERSION" val="1.0"/>
  <p:tag name="KSO_WM_BEAUTIFY_FLAG" val="#wm#"/>
  <p:tag name="KSO_WM_DIAGRAM_GROUP_CODE" val="q1-1"/>
  <p:tag name="KSO_WM_UNIT_TYPE" val="i"/>
  <p:tag name="KSO_WM_UNIT_INDEX" val="6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27_3*i*7"/>
  <p:tag name="KSO_WM_TEMPLATE_CATEGORY" val="diagram"/>
  <p:tag name="KSO_WM_TEMPLATE_INDEX" val="20200127"/>
  <p:tag name="KSO_WM_UNIT_LAYERLEVEL" val="1"/>
  <p:tag name="KSO_WM_TAG_VERSION" val="1.0"/>
  <p:tag name="KSO_WM_BEAUTIFY_FLAG" val="#wm#"/>
  <p:tag name="KSO_WM_DIAGRAM_GROUP_CODE" val="q1-1"/>
  <p:tag name="KSO_WM_UNIT_TYPE" val="i"/>
  <p:tag name="KSO_WM_UNIT_INDEX" val="7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00127_3*i*8"/>
  <p:tag name="KSO_WM_TEMPLATE_CATEGORY" val="diagram"/>
  <p:tag name="KSO_WM_TEMPLATE_INDEX" val="20200127"/>
  <p:tag name="KSO_WM_UNIT_LAYERLEVEL" val="1"/>
  <p:tag name="KSO_WM_TAG_VERSION" val="1.0"/>
  <p:tag name="KSO_WM_BEAUTIFY_FLAG" val="#wm#"/>
  <p:tag name="KSO_WM_DIAGRAM_GROUP_CODE" val="q1-1"/>
  <p:tag name="KSO_WM_UNIT_TYPE" val="i"/>
  <p:tag name="KSO_WM_UNIT_INDEX" val="8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408.xml><?xml version="1.0" encoding="utf-8"?>
<p:tagLst xmlns:p="http://schemas.openxmlformats.org/presentationml/2006/main">
  <p:tag name="KSO_WM_SLIDE_ID" val="diagram20200127_3"/>
  <p:tag name="KSO_WM_TEMPLATE_SUBCATEGORY" val="0"/>
  <p:tag name="KSO_WM_SLIDE_ITEM_CNT" val="4"/>
  <p:tag name="KSO_WM_SLIDE_INDEX" val="3"/>
  <p:tag name="KSO_WM_TAG_VERSION" val="1.0"/>
  <p:tag name="KSO_WM_BEAUTIFY_FLAG" val="#wm#"/>
  <p:tag name="KSO_WM_TEMPLATE_CATEGORY" val="diagram"/>
  <p:tag name="KSO_WM_TEMPLATE_INDEX" val="20200127"/>
  <p:tag name="KSO_WM_SLIDE_TYPE" val="text"/>
  <p:tag name="KSO_WM_SLIDE_SUBTYPE" val="diag"/>
  <p:tag name="KSO_WM_SLIDE_SIZE" val="652.439*308.927"/>
  <p:tag name="KSO_WM_SLIDE_POSITION" val="153.966*154.011"/>
  <p:tag name="KSO_WM_DIAGRAM_GROUP_CODE" val="q1-1"/>
  <p:tag name="KSO_WM_SLIDE_DIAGTYPE" val="q"/>
  <p:tag name="KSO_WM_SLIDE_LAYOUT" val="a_q"/>
  <p:tag name="KSO_WM_SLIDE_LAYOUT_CNT" val="1_1"/>
</p:tagLst>
</file>

<file path=ppt/tags/tag409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89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BEAUTIFY_FLAG" val="#wm#"/>
  <p:tag name="KSO_WM_TEMPLATE_CATEGORY" val="diagram"/>
  <p:tag name="KSO_WM_TEMPLATE_INDEX" val="20201389"/>
</p:tagLst>
</file>

<file path=ppt/tags/tag411.xml><?xml version="1.0" encoding="utf-8"?>
<p:tagLst xmlns:p="http://schemas.openxmlformats.org/presentationml/2006/main">
  <p:tag name="KSO_WM_SLIDE_ID" val="diagram20201389_1"/>
  <p:tag name="KSO_WM_TEMPLATE_SUBCATEGORY" val="0"/>
  <p:tag name="KSO_WM_TEMPLATE_MASTER_TYPE" val="0"/>
  <p:tag name="KSO_WM_TEMPLATE_COLOR_TYPE" val="1"/>
  <p:tag name="KSO_WM_SLIDE_TYPE" val="text"/>
  <p:tag name="KSO_WM_SLIDE_SUBTYPE" val="diag"/>
  <p:tag name="KSO_WM_SLIDE_ITEM_CNT" val="4"/>
  <p:tag name="KSO_WM_SLIDE_INDEX" val="1"/>
  <p:tag name="KSO_WM_SLIDE_SIZE" val="829.181*399.118"/>
  <p:tag name="KSO_WM_SLIDE_POSITION" val="81.7331*107.448"/>
  <p:tag name="KSO_WM_DIAGRAM_GROUP_CODE" val="l1-1"/>
  <p:tag name="KSO_WM_SLIDE_DIAGTYPE" val="l"/>
  <p:tag name="KSO_WM_TAG_VERSION" val="1.0"/>
  <p:tag name="KSO_WM_BEAUTIFY_FLAG" val="#wm#"/>
  <p:tag name="KSO_WM_TEMPLATE_CATEGORY" val="diagram"/>
  <p:tag name="KSO_WM_TEMPLATE_INDEX" val="20201389"/>
  <p:tag name="KSO_WM_SLIDE_LAYOUT" val="a_b_l"/>
  <p:tag name="KSO_WM_SLIDE_LAYOUT_CNT" val="1_1_1"/>
</p:tagLst>
</file>

<file path=ppt/tags/tag412.xml><?xml version="1.0" encoding="utf-8"?>
<p:tagLst xmlns:p="http://schemas.openxmlformats.org/presentationml/2006/main">
  <p:tag name="COMMONDATA" val="eyJoZGlkIjoiMGFhZWRhZDQ5NmI0OTM5ZTMzZTJjZWRjYjdjMTY2YmEifQ==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1*y*2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BLOCK" val="0"/>
  <p:tag name="KSO_WM_UNIT_DEC_AREA_ID" val="7b871ce8eee148579fd85bd3c23126b4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BLOCK" val="0"/>
  <p:tag name="KSO_WM_UNIT_DEC_AREA_ID" val="ca1115f0f47d4c1291c326c03702748c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BLOCK" val="0"/>
  <p:tag name="KSO_WM_UNIT_DEC_AREA_ID" val="d76bc3703c1943e485309e95ebf56c19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BLOCK" val="0"/>
  <p:tag name="KSO_WM_UNIT_DEC_AREA_ID" val="41d1fc9bee884b85b209961104df8a27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BLOCK" val="0"/>
  <p:tag name="KSO_WM_UNIT_SM_LIMIT_TYPE" val="0"/>
  <p:tag name="KSO_WM_UNIT_DEC_AREA_ID" val="be96dcbf57054efdb6a1b821ec819242"/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1.0"/>
  <p:tag name="KSO_WM_BEAUTIFY_FLAG" val="#wm#"/>
  <p:tag name="KSO_WM_UNIT_TYPE" val="i"/>
  <p:tag name="KSO_WM_UNIT_INDEX" val="1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slide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frame"/>
</p:tagLst>
</file>

<file path=ppt/tags/tag89.xml><?xml version="1.0" encoding="utf-8"?>
<p:tagLst xmlns:p="http://schemas.openxmlformats.org/presentationml/2006/main">
  <p:tag name="KSO_WM_UNIT_BLOCK" val="0"/>
  <p:tag name="KSO_WM_UNIT_SM_LIMIT_TYPE" val="2"/>
  <p:tag name="KSO_WM_UNIT_DEC_AREA_ID" val="1789ab0bb33b4f70aeb0a5e8b3c928e2"/>
  <p:tag name="KSO_WM_UNIT_DECORATE_INFO" val="{&quot;ReferentInfo&quot;:{&quot;Id&quot;:&quot;slide&quot;,&quot;X&quot;:{&quot;Pos&quot;:1},&quot;Y&quot;:{&quot;Pos&quot;:1}},&quot;DecorateInfoX&quot;:{&quot;Pos&quot;:1,&quot;IsAbs&quot;:true},&quot;DecorateInfoY&quot;:{&quot;Pos&quot;:1,&quot;IsAbs&quot;:true},&quot;DecorateInfoW&quot;:{&quot;IsAbs&quot;:false},&quot;DecorateInfoH&quot;:{&quot;IsAbs&quot;:false},&quot;whChangeMode&quot;:0}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BLOCK" val="0"/>
  <p:tag name="KSO_WM_UNIT_DEC_AREA_ID" val="a530b65c961b404aaf5122b7a6d131e7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i*1"/>
  <p:tag name="KSO_WM_UNIT_LAYERLEVEL" val="1"/>
  <p:tag name="KSO_WM_TAG_VERSION" val="1.0"/>
  <p:tag name="KSO_WM_BEAUTIFY_FLAG" val="#wm#"/>
  <p:tag name="KSO_WM_UNIT_TYPE" val="i"/>
  <p:tag name="KSO_WM_UNIT_INDEX" val="1"/>
  <p:tag name="KSO_WM_UNIT_SM_LIMIT_TYPE" val="0"/>
  <p:tag name="KSO_WM_UNIT_DECORATE_INFO" val="{&quot;ReferentInfo&quot;:{&quot;Id&quot;:&quot;slide&quot;,&quot;X&quot;:{&quot;Pos&quot;:2},&quot;Y&quot;:{&quot;Pos&quot;:2}},&quot;DecorateInfoX&quot;:{&quot;Pos&quot;:2,&quot;IsAbs&quot;:true},&quot;DecorateInfoY&quot;:{&quot;Pos&quot;:2,&quot;IsAbs&quot;:true},&quot;DecorateInfoW&quot;:{&quot;IsAbs&quot;:true},&quot;DecorateInfoH&quot;:{&quot;IsAbs&quot;:true},&quot;whChangeMode&quot;:0}"/>
</p:tagLst>
</file>

<file path=ppt/tags/tag91.xml><?xml version="1.0" encoding="utf-8"?>
<p:tagLst xmlns:p="http://schemas.openxmlformats.org/presentationml/2006/main">
  <p:tag name="KSO_WM_UNIT_BLOCK" val="0"/>
  <p:tag name="KSO_WM_UNIT_DEC_AREA_ID" val="04503e3a42cd4635a23614d8fee82a48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BLOCK" val="0"/>
  <p:tag name="KSO_WM_UNIT_DEC_AREA_ID" val="c1b145c8745e4ca988658ab83c19132c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BLOCK" val="0"/>
  <p:tag name="KSO_WM_UNIT_DEC_AREA_ID" val="7fc72454d8644a24967fed381c5bc243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BLOCK" val="0"/>
  <p:tag name="KSO_WM_UNIT_DEC_AREA_ID" val="e203cbe07fc3453eb4925e402510fe3d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BLOCK" val="0"/>
  <p:tag name="KSO_WM_UNIT_DEC_AREA_ID" val="88434ea1f3e94bf3a8d6ffcc1016c208"/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BLOCK" val="0"/>
  <p:tag name="KSO_WM_UNIT_SM_LIMIT_TYPE" val="2"/>
  <p:tag name="KSO_WM_UNIT_DEC_AREA_ID" val="7c2804990039439db195fe4d50bf1702"/>
  <p:tag name="KSO_WM_UNIT_DECORATE_INFO" val="{&quot;ReferentInfo&quot;:{&quot;Id&quot;:&quot;slide&quot;,&quot;X&quot;:{&quot;Pos&quot;:0},&quot;Y&quot;:{&quot;Pos&quot;:1}},&quot;DecorateInfoX&quot;:{&quot;Pos&quot;:0,&quot;IsAbs&quot;:true},&quot;DecorateInfoY&quot;:{&quot;Pos&quot;:1,&quot;IsAbs&quot;:true},&quot;DecorateInfoW&quot;:{&quot;IsAbs&quot;:false},&quot;DecorateInfoH&quot;:{&quot;IsAbs&quot;:false},&quot;whChangeMode&quot;:0}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1*y*1"/>
  <p:tag name="KSO_WM_UNIT_BK_DARK_LIGHT" val="2"/>
  <p:tag name="KSO_WM_UNIT_LAYERLEVEL" val="1"/>
  <p:tag name="KSO_WM_TAG_VERSION" val="1.0"/>
  <p:tag name="KSO_WM_BEAUTIFY_FLAG" val="#wm#"/>
  <p:tag name="KSO_WM_UNIT_BLOCK" val="0"/>
  <p:tag name="KSO_WM_UNIT_SM_LIMIT_TYPE" val="2"/>
  <p:tag name="KSO_WM_UNIT_DEC_AREA_ID" val="89d8359dfe8e42cab5b7e526ae3bfffa"/>
  <p:tag name="KSO_WM_UNIT_DECORATE_INFO" val="{&quot;ReferentInfo&quot;:{&quot;Id&quot;:&quot;7c2804990039439db195fe4d50bf1702&quot;,&quot;X&quot;:{&quot;Pos&quot;:0},&quot;Y&quot;:{&quot;Pos&quot;:0}},&quot;DecorateInfoX&quot;:{&quot;Pos&quot;:0,&quot;IsAbs&quot;:true},&quot;DecorateInfoY&quot;:{&quot;Pos&quot;:0,&quot;IsAbs&quot;:true},&quot;DecorateInfoW&quot;:{&quot;IsAbs&quot;:true},&quot;DecorateInfoH&quot;:{&quot;IsAbs&quot;:true},&quot;whChangeMode&quot;:0}"/>
  <p:tag name="KSO_WM_SLIDE_BACKGROUND_TYPE" val="leftRight"/>
</p:tagLst>
</file>

<file path=ppt/tags/tag98.xml><?xml version="1.0" encoding="utf-8"?>
<p:tagLst xmlns:p="http://schemas.openxmlformats.org/presentationml/2006/main">
  <p:tag name="KSO_WM_UNIT_BLOCK" val="0"/>
  <p:tag name="KSO_WM_UNIT_DEC_AREA_ID" val="948e6031da614340affdc046842befaa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BLOCK" val="0"/>
  <p:tag name="KSO_WM_UNIT_DEC_AREA_ID" val="9131d75d80194c2c9d9f69f42520590d"/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5">
      <a:dk1>
        <a:srgbClr val="000000"/>
      </a:dk1>
      <a:lt1>
        <a:srgbClr val="FFFFFF"/>
      </a:lt1>
      <a:dk2>
        <a:srgbClr val="E7E0D6"/>
      </a:dk2>
      <a:lt2>
        <a:srgbClr val="F1ECE6"/>
      </a:lt2>
      <a:accent1>
        <a:srgbClr val="A00000"/>
      </a:accent1>
      <a:accent2>
        <a:srgbClr val="84350C"/>
      </a:accent2>
      <a:accent3>
        <a:srgbClr val="6E5210"/>
      </a:accent3>
      <a:accent4>
        <a:srgbClr val="566211"/>
      </a:accent4>
      <a:accent5>
        <a:srgbClr val="446F31"/>
      </a:accent5>
      <a:accent6>
        <a:srgbClr val="347551"/>
      </a:accent6>
      <a:hlink>
        <a:srgbClr val="495AC3"/>
      </a:hlink>
      <a:folHlink>
        <a:srgbClr val="725E82"/>
      </a:folHlink>
    </a:clrScheme>
    <a:fontScheme name="中国风">
      <a:majorFont>
        <a:latin typeface="隶书"/>
        <a:ea typeface="汉仪尚巍手书W"/>
        <a:cs typeface=""/>
      </a:majorFont>
      <a:minorFont>
        <a:latin typeface="隶书"/>
        <a:ea typeface="隶书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3519</Words>
  <Application>WPS 演示</Application>
  <PresentationFormat/>
  <Paragraphs>207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5" baseType="lpstr">
      <vt:lpstr>Arial</vt:lpstr>
      <vt:lpstr>宋体</vt:lpstr>
      <vt:lpstr>Wingdings</vt:lpstr>
      <vt:lpstr>隶书</vt:lpstr>
      <vt:lpstr>汉仪尚巍手书W</vt:lpstr>
      <vt:lpstr>汉仪尚巍手书W</vt:lpstr>
      <vt:lpstr>Segoe Print</vt:lpstr>
      <vt:lpstr>微软雅黑</vt:lpstr>
      <vt:lpstr>Arial Unicode MS</vt:lpstr>
      <vt:lpstr>Calibri</vt:lpstr>
      <vt:lpstr>思源黑体 CN</vt:lpstr>
      <vt:lpstr>黑体</vt:lpstr>
      <vt:lpstr>思源黑体 CN Bold</vt:lpstr>
      <vt:lpstr>默认设计模板</vt:lpstr>
      <vt:lpstr>1_Office 主题​​</vt:lpstr>
      <vt:lpstr>为什么会有webpack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webpack之devServer配置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webpack学习</dc:title>
  <dc:creator>zccp</dc:creator>
  <cp:lastModifiedBy>someday</cp:lastModifiedBy>
  <cp:revision>637</cp:revision>
  <dcterms:created xsi:type="dcterms:W3CDTF">2022-03-31T01:53:00Z</dcterms:created>
  <dcterms:modified xsi:type="dcterms:W3CDTF">2022-05-16T02:43:16Z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31B3600081D747AD8A59ED4D1D60A6A3</vt:lpwstr>
  </property>
</Properties>
</file>